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Default Extension="mp4" ContentType="video/mp4"/>
  <Override PartName="/ppt/presentation.xml" ContentType="application/vnd.openxmlformats-officedocument.presentationml.template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8" r:id="rId3"/>
    <p:sldId id="259" r:id="rId4"/>
    <p:sldId id="287" r:id="rId5"/>
    <p:sldId id="281" r:id="rId6"/>
    <p:sldId id="260" r:id="rId7"/>
    <p:sldId id="283" r:id="rId8"/>
    <p:sldId id="284" r:id="rId9"/>
    <p:sldId id="276" r:id="rId10"/>
    <p:sldId id="285" r:id="rId11"/>
    <p:sldId id="286" r:id="rId12"/>
    <p:sldId id="268" r:id="rId13"/>
    <p:sldId id="267" r:id="rId14"/>
    <p:sldId id="280" r:id="rId15"/>
    <p:sldId id="264" r:id="rId16"/>
    <p:sldId id="270" r:id="rId17"/>
    <p:sldId id="271" r:id="rId18"/>
    <p:sldId id="257" r:id="rId19"/>
    <p:sldId id="275" r:id="rId20"/>
    <p:sldId id="272" r:id="rId21"/>
    <p:sldId id="273" r:id="rId22"/>
    <p:sldId id="274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F9F9"/>
    <a:srgbClr val="D200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9" autoAdjust="0"/>
    <p:restoredTop sz="94673" autoAdjust="0"/>
  </p:normalViewPr>
  <p:slideViewPr>
    <p:cSldViewPr snapToGrid="0">
      <p:cViewPr varScale="1">
        <p:scale>
          <a:sx n="104" d="100"/>
          <a:sy n="104" d="100"/>
        </p:scale>
        <p:origin x="744" y="10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Relationship Id="rId30" Type="http://schemas.openxmlformats.org/officeDocument/2006/relationships/customXml" Target="../customXml/item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Série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Feuil1!$A$2:$A$5</c:f>
              <c:strCache>
                <c:ptCount val="4"/>
                <c:pt idx="0">
                  <c:v>Catégorie 1</c:v>
                </c:pt>
                <c:pt idx="1">
                  <c:v>Catégorie 2</c:v>
                </c:pt>
                <c:pt idx="2">
                  <c:v>Catégorie 3</c:v>
                </c:pt>
                <c:pt idx="3">
                  <c:v>Catégorie 4</c:v>
                </c:pt>
              </c:strCache>
            </c:strRef>
          </c:cat>
          <c:val>
            <c:numRef>
              <c:f>Feuil1!$B$2:$B$5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F69-4D63-A7A4-F4B750C65592}"/>
            </c:ext>
          </c:extLst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Série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Feuil1!$A$2:$A$5</c:f>
              <c:strCache>
                <c:ptCount val="4"/>
                <c:pt idx="0">
                  <c:v>Catégorie 1</c:v>
                </c:pt>
                <c:pt idx="1">
                  <c:v>Catégorie 2</c:v>
                </c:pt>
                <c:pt idx="2">
                  <c:v>Catégorie 3</c:v>
                </c:pt>
                <c:pt idx="3">
                  <c:v>Catégorie 4</c:v>
                </c:pt>
              </c:strCache>
            </c:strRef>
          </c:cat>
          <c:val>
            <c:numRef>
              <c:f>Feuil1!$C$2:$C$5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F69-4D63-A7A4-F4B750C65592}"/>
            </c:ext>
          </c:extLst>
        </c:ser>
        <c:ser>
          <c:idx val="2"/>
          <c:order val="2"/>
          <c:tx>
            <c:strRef>
              <c:f>Feuil1!$D$1</c:f>
              <c:strCache>
                <c:ptCount val="1"/>
                <c:pt idx="0">
                  <c:v>Série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Feuil1!$A$2:$A$5</c:f>
              <c:strCache>
                <c:ptCount val="4"/>
                <c:pt idx="0">
                  <c:v>Catégorie 1</c:v>
                </c:pt>
                <c:pt idx="1">
                  <c:v>Catégorie 2</c:v>
                </c:pt>
                <c:pt idx="2">
                  <c:v>Catégorie 3</c:v>
                </c:pt>
                <c:pt idx="3">
                  <c:v>Catégorie 4</c:v>
                </c:pt>
              </c:strCache>
            </c:strRef>
          </c:cat>
          <c:val>
            <c:numRef>
              <c:f>Feuil1!$D$2:$D$5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F69-4D63-A7A4-F4B750C65592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536589392"/>
        <c:axId val="536583152"/>
      </c:barChart>
      <c:catAx>
        <c:axId val="5365893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36583152"/>
        <c:crosses val="autoZero"/>
        <c:auto val="1"/>
        <c:lblAlgn val="ctr"/>
        <c:lblOffset val="100"/>
        <c:noMultiLvlLbl val="0"/>
      </c:catAx>
      <c:valAx>
        <c:axId val="53658315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5365893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C89653-123E-4EC9-BD1C-8256B2B3900A}" type="doc">
      <dgm:prSet loTypeId="urn:microsoft.com/office/officeart/2005/8/layout/radial6" loCatId="cycle" qsTypeId="urn:microsoft.com/office/officeart/2005/8/quickstyle/simple1" qsCatId="simple" csTypeId="urn:microsoft.com/office/officeart/2005/8/colors/colorful1" csCatId="colorful" phldr="0"/>
      <dgm:spPr/>
      <dgm:t>
        <a:bodyPr/>
        <a:lstStyle/>
        <a:p>
          <a:endParaRPr lang="en-GB"/>
        </a:p>
      </dgm:t>
    </dgm:pt>
    <dgm:pt modelId="{7539778D-D97A-497F-8186-3FEBCFD40406}">
      <dgm:prSet phldrT="[Texte]" phldr="1"/>
      <dgm:spPr/>
      <dgm:t>
        <a:bodyPr/>
        <a:lstStyle/>
        <a:p>
          <a:endParaRPr lang="en-GB"/>
        </a:p>
      </dgm:t>
    </dgm:pt>
    <dgm:pt modelId="{3687CC82-0487-44BD-90D2-A43FDA71F7A3}" type="parTrans" cxnId="{A1F2B1EA-A8C5-426C-B5FE-87C1EE5A9F0D}">
      <dgm:prSet/>
      <dgm:spPr/>
      <dgm:t>
        <a:bodyPr/>
        <a:lstStyle/>
        <a:p>
          <a:endParaRPr lang="en-GB"/>
        </a:p>
      </dgm:t>
    </dgm:pt>
    <dgm:pt modelId="{9A9287B5-C515-45E5-BBA3-BFAA53A9364D}" type="sibTrans" cxnId="{A1F2B1EA-A8C5-426C-B5FE-87C1EE5A9F0D}">
      <dgm:prSet/>
      <dgm:spPr/>
      <dgm:t>
        <a:bodyPr/>
        <a:lstStyle/>
        <a:p>
          <a:endParaRPr lang="en-GB"/>
        </a:p>
      </dgm:t>
    </dgm:pt>
    <dgm:pt modelId="{67288608-2877-4D99-AA7F-FB37E11BF413}">
      <dgm:prSet phldrT="[Texte]" phldr="1"/>
      <dgm:spPr/>
      <dgm:t>
        <a:bodyPr/>
        <a:lstStyle/>
        <a:p>
          <a:endParaRPr lang="en-GB"/>
        </a:p>
      </dgm:t>
    </dgm:pt>
    <dgm:pt modelId="{DD1B1FD2-E84F-49A9-BA35-6123D5EF6DF1}" type="parTrans" cxnId="{E2D4E361-766D-48F4-98CC-86E09D5C0765}">
      <dgm:prSet/>
      <dgm:spPr/>
      <dgm:t>
        <a:bodyPr/>
        <a:lstStyle/>
        <a:p>
          <a:endParaRPr lang="en-GB"/>
        </a:p>
      </dgm:t>
    </dgm:pt>
    <dgm:pt modelId="{224AD4BB-FF06-48E0-9856-FCAFDEB22AD1}" type="sibTrans" cxnId="{E2D4E361-766D-48F4-98CC-86E09D5C0765}">
      <dgm:prSet/>
      <dgm:spPr/>
      <dgm:t>
        <a:bodyPr/>
        <a:lstStyle/>
        <a:p>
          <a:endParaRPr lang="en-GB"/>
        </a:p>
      </dgm:t>
    </dgm:pt>
    <dgm:pt modelId="{8CC7C33D-3A37-433C-91D4-0817B01BED12}">
      <dgm:prSet phldrT="[Texte]" phldr="1"/>
      <dgm:spPr/>
      <dgm:t>
        <a:bodyPr/>
        <a:lstStyle/>
        <a:p>
          <a:endParaRPr lang="en-GB"/>
        </a:p>
      </dgm:t>
    </dgm:pt>
    <dgm:pt modelId="{C5F7AF6D-6A85-4B7D-9FF8-618BF9A20D53}" type="parTrans" cxnId="{637A9B00-5134-49FA-AF70-77D48009AD6E}">
      <dgm:prSet/>
      <dgm:spPr/>
      <dgm:t>
        <a:bodyPr/>
        <a:lstStyle/>
        <a:p>
          <a:endParaRPr lang="en-GB"/>
        </a:p>
      </dgm:t>
    </dgm:pt>
    <dgm:pt modelId="{F66EACC7-4519-4904-970C-59FB744930DA}" type="sibTrans" cxnId="{637A9B00-5134-49FA-AF70-77D48009AD6E}">
      <dgm:prSet/>
      <dgm:spPr/>
      <dgm:t>
        <a:bodyPr/>
        <a:lstStyle/>
        <a:p>
          <a:endParaRPr lang="en-GB"/>
        </a:p>
      </dgm:t>
    </dgm:pt>
    <dgm:pt modelId="{F5C98A2F-33DE-4014-BD35-FB9D46A0A6F8}">
      <dgm:prSet phldrT="[Texte]" phldr="1"/>
      <dgm:spPr/>
      <dgm:t>
        <a:bodyPr/>
        <a:lstStyle/>
        <a:p>
          <a:endParaRPr lang="en-GB"/>
        </a:p>
      </dgm:t>
    </dgm:pt>
    <dgm:pt modelId="{FAD3F654-42CC-49ED-AD4B-DAFD2D40D5B6}" type="parTrans" cxnId="{0752AFCC-72E8-4B22-A9F0-50A394578724}">
      <dgm:prSet/>
      <dgm:spPr/>
      <dgm:t>
        <a:bodyPr/>
        <a:lstStyle/>
        <a:p>
          <a:endParaRPr lang="en-GB"/>
        </a:p>
      </dgm:t>
    </dgm:pt>
    <dgm:pt modelId="{0B8C82DA-45CF-495E-965E-AE81F11A7C8A}" type="sibTrans" cxnId="{0752AFCC-72E8-4B22-A9F0-50A394578724}">
      <dgm:prSet/>
      <dgm:spPr/>
      <dgm:t>
        <a:bodyPr/>
        <a:lstStyle/>
        <a:p>
          <a:endParaRPr lang="en-GB"/>
        </a:p>
      </dgm:t>
    </dgm:pt>
    <dgm:pt modelId="{841A8906-EDC8-4428-BA95-AF1A2D967256}">
      <dgm:prSet phldrT="[Texte]" phldr="1"/>
      <dgm:spPr/>
      <dgm:t>
        <a:bodyPr/>
        <a:lstStyle/>
        <a:p>
          <a:endParaRPr lang="en-GB"/>
        </a:p>
      </dgm:t>
    </dgm:pt>
    <dgm:pt modelId="{DD157599-FB61-4D71-A291-21B3072E40EB}" type="parTrans" cxnId="{7483FF52-DC9A-445F-BF57-E8A35E12C061}">
      <dgm:prSet/>
      <dgm:spPr/>
      <dgm:t>
        <a:bodyPr/>
        <a:lstStyle/>
        <a:p>
          <a:endParaRPr lang="en-GB"/>
        </a:p>
      </dgm:t>
    </dgm:pt>
    <dgm:pt modelId="{AD44E3DE-1669-4F37-AD69-08B2677906C8}" type="sibTrans" cxnId="{7483FF52-DC9A-445F-BF57-E8A35E12C061}">
      <dgm:prSet/>
      <dgm:spPr/>
      <dgm:t>
        <a:bodyPr/>
        <a:lstStyle/>
        <a:p>
          <a:endParaRPr lang="en-GB"/>
        </a:p>
      </dgm:t>
    </dgm:pt>
    <dgm:pt modelId="{FDA49C03-960F-41C1-A7C7-374369241F13}" type="pres">
      <dgm:prSet presAssocID="{4BC89653-123E-4EC9-BD1C-8256B2B3900A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4662215D-6252-4597-8158-817921FB4005}" type="pres">
      <dgm:prSet presAssocID="{7539778D-D97A-497F-8186-3FEBCFD40406}" presName="centerShape" presStyleLbl="node0" presStyleIdx="0" presStyleCnt="1"/>
      <dgm:spPr/>
    </dgm:pt>
    <dgm:pt modelId="{04BD3D63-E1CC-457B-855C-8CD1A72CE994}" type="pres">
      <dgm:prSet presAssocID="{67288608-2877-4D99-AA7F-FB37E11BF413}" presName="node" presStyleLbl="node1" presStyleIdx="0" presStyleCnt="4">
        <dgm:presLayoutVars>
          <dgm:bulletEnabled val="1"/>
        </dgm:presLayoutVars>
      </dgm:prSet>
      <dgm:spPr/>
    </dgm:pt>
    <dgm:pt modelId="{2120E5B4-2402-4798-8F90-90BBDC0716FA}" type="pres">
      <dgm:prSet presAssocID="{67288608-2877-4D99-AA7F-FB37E11BF413}" presName="dummy" presStyleCnt="0"/>
      <dgm:spPr/>
    </dgm:pt>
    <dgm:pt modelId="{F82BA1CE-0C27-4DA2-BA28-9E463788B845}" type="pres">
      <dgm:prSet presAssocID="{224AD4BB-FF06-48E0-9856-FCAFDEB22AD1}" presName="sibTrans" presStyleLbl="sibTrans2D1" presStyleIdx="0" presStyleCnt="4"/>
      <dgm:spPr/>
    </dgm:pt>
    <dgm:pt modelId="{12A5988D-AE5F-455B-A658-A415C07F7F00}" type="pres">
      <dgm:prSet presAssocID="{8CC7C33D-3A37-433C-91D4-0817B01BED12}" presName="node" presStyleLbl="node1" presStyleIdx="1" presStyleCnt="4">
        <dgm:presLayoutVars>
          <dgm:bulletEnabled val="1"/>
        </dgm:presLayoutVars>
      </dgm:prSet>
      <dgm:spPr/>
    </dgm:pt>
    <dgm:pt modelId="{303E6C46-D7D8-4F8B-B820-89428544B204}" type="pres">
      <dgm:prSet presAssocID="{8CC7C33D-3A37-433C-91D4-0817B01BED12}" presName="dummy" presStyleCnt="0"/>
      <dgm:spPr/>
    </dgm:pt>
    <dgm:pt modelId="{AD55732D-B2F1-43C2-9396-7FBFA5245A33}" type="pres">
      <dgm:prSet presAssocID="{F66EACC7-4519-4904-970C-59FB744930DA}" presName="sibTrans" presStyleLbl="sibTrans2D1" presStyleIdx="1" presStyleCnt="4"/>
      <dgm:spPr/>
    </dgm:pt>
    <dgm:pt modelId="{74F2717C-9B76-4B4F-BBF9-DD3736587C36}" type="pres">
      <dgm:prSet presAssocID="{F5C98A2F-33DE-4014-BD35-FB9D46A0A6F8}" presName="node" presStyleLbl="node1" presStyleIdx="2" presStyleCnt="4">
        <dgm:presLayoutVars>
          <dgm:bulletEnabled val="1"/>
        </dgm:presLayoutVars>
      </dgm:prSet>
      <dgm:spPr/>
    </dgm:pt>
    <dgm:pt modelId="{E6AC2197-782E-4F54-816E-DAE5D6993A4E}" type="pres">
      <dgm:prSet presAssocID="{F5C98A2F-33DE-4014-BD35-FB9D46A0A6F8}" presName="dummy" presStyleCnt="0"/>
      <dgm:spPr/>
    </dgm:pt>
    <dgm:pt modelId="{ACC982C2-8B43-4E71-84E1-9420626D6BF4}" type="pres">
      <dgm:prSet presAssocID="{0B8C82DA-45CF-495E-965E-AE81F11A7C8A}" presName="sibTrans" presStyleLbl="sibTrans2D1" presStyleIdx="2" presStyleCnt="4"/>
      <dgm:spPr/>
    </dgm:pt>
    <dgm:pt modelId="{CE336601-8D90-4989-9B2D-7BAAF34FFAA7}" type="pres">
      <dgm:prSet presAssocID="{841A8906-EDC8-4428-BA95-AF1A2D967256}" presName="node" presStyleLbl="node1" presStyleIdx="3" presStyleCnt="4">
        <dgm:presLayoutVars>
          <dgm:bulletEnabled val="1"/>
        </dgm:presLayoutVars>
      </dgm:prSet>
      <dgm:spPr/>
    </dgm:pt>
    <dgm:pt modelId="{86482C30-FCB2-4F5C-82AE-C91CBD7A0F98}" type="pres">
      <dgm:prSet presAssocID="{841A8906-EDC8-4428-BA95-AF1A2D967256}" presName="dummy" presStyleCnt="0"/>
      <dgm:spPr/>
    </dgm:pt>
    <dgm:pt modelId="{28F0430F-6E1E-4606-BC28-D9D79943CE08}" type="pres">
      <dgm:prSet presAssocID="{AD44E3DE-1669-4F37-AD69-08B2677906C8}" presName="sibTrans" presStyleLbl="sibTrans2D1" presStyleIdx="3" presStyleCnt="4"/>
      <dgm:spPr/>
    </dgm:pt>
  </dgm:ptLst>
  <dgm:cxnLst>
    <dgm:cxn modelId="{637A9B00-5134-49FA-AF70-77D48009AD6E}" srcId="{7539778D-D97A-497F-8186-3FEBCFD40406}" destId="{8CC7C33D-3A37-433C-91D4-0817B01BED12}" srcOrd="1" destOrd="0" parTransId="{C5F7AF6D-6A85-4B7D-9FF8-618BF9A20D53}" sibTransId="{F66EACC7-4519-4904-970C-59FB744930DA}"/>
    <dgm:cxn modelId="{2EEA2A05-033E-41C5-A74B-C06EE674A6E5}" type="presOf" srcId="{841A8906-EDC8-4428-BA95-AF1A2D967256}" destId="{CE336601-8D90-4989-9B2D-7BAAF34FFAA7}" srcOrd="0" destOrd="0" presId="urn:microsoft.com/office/officeart/2005/8/layout/radial6"/>
    <dgm:cxn modelId="{5C267E2C-EA3B-4C7E-99DC-EA1E70B3CE16}" type="presOf" srcId="{67288608-2877-4D99-AA7F-FB37E11BF413}" destId="{04BD3D63-E1CC-457B-855C-8CD1A72CE994}" srcOrd="0" destOrd="0" presId="urn:microsoft.com/office/officeart/2005/8/layout/radial6"/>
    <dgm:cxn modelId="{14E3EE31-B169-4F25-8A5B-606A7F240918}" type="presOf" srcId="{AD44E3DE-1669-4F37-AD69-08B2677906C8}" destId="{28F0430F-6E1E-4606-BC28-D9D79943CE08}" srcOrd="0" destOrd="0" presId="urn:microsoft.com/office/officeart/2005/8/layout/radial6"/>
    <dgm:cxn modelId="{E2D4E361-766D-48F4-98CC-86E09D5C0765}" srcId="{7539778D-D97A-497F-8186-3FEBCFD40406}" destId="{67288608-2877-4D99-AA7F-FB37E11BF413}" srcOrd="0" destOrd="0" parTransId="{DD1B1FD2-E84F-49A9-BA35-6123D5EF6DF1}" sibTransId="{224AD4BB-FF06-48E0-9856-FCAFDEB22AD1}"/>
    <dgm:cxn modelId="{7483FF52-DC9A-445F-BF57-E8A35E12C061}" srcId="{7539778D-D97A-497F-8186-3FEBCFD40406}" destId="{841A8906-EDC8-4428-BA95-AF1A2D967256}" srcOrd="3" destOrd="0" parTransId="{DD157599-FB61-4D71-A291-21B3072E40EB}" sibTransId="{AD44E3DE-1669-4F37-AD69-08B2677906C8}"/>
    <dgm:cxn modelId="{D9897D76-F270-4F21-950B-246F3BED8F7E}" type="presOf" srcId="{8CC7C33D-3A37-433C-91D4-0817B01BED12}" destId="{12A5988D-AE5F-455B-A658-A415C07F7F00}" srcOrd="0" destOrd="0" presId="urn:microsoft.com/office/officeart/2005/8/layout/radial6"/>
    <dgm:cxn modelId="{52042089-6B77-491C-9F0E-338A990B002B}" type="presOf" srcId="{F66EACC7-4519-4904-970C-59FB744930DA}" destId="{AD55732D-B2F1-43C2-9396-7FBFA5245A33}" srcOrd="0" destOrd="0" presId="urn:microsoft.com/office/officeart/2005/8/layout/radial6"/>
    <dgm:cxn modelId="{B1C5C5A0-8A6D-44E8-9A00-C7113E9AEF14}" type="presOf" srcId="{0B8C82DA-45CF-495E-965E-AE81F11A7C8A}" destId="{ACC982C2-8B43-4E71-84E1-9420626D6BF4}" srcOrd="0" destOrd="0" presId="urn:microsoft.com/office/officeart/2005/8/layout/radial6"/>
    <dgm:cxn modelId="{C34FB4BF-75D1-4315-8E1F-38FA6488E89F}" type="presOf" srcId="{4BC89653-123E-4EC9-BD1C-8256B2B3900A}" destId="{FDA49C03-960F-41C1-A7C7-374369241F13}" srcOrd="0" destOrd="0" presId="urn:microsoft.com/office/officeart/2005/8/layout/radial6"/>
    <dgm:cxn modelId="{AF5905C3-D6BE-4D68-BA56-C22050A6DF24}" type="presOf" srcId="{F5C98A2F-33DE-4014-BD35-FB9D46A0A6F8}" destId="{74F2717C-9B76-4B4F-BBF9-DD3736587C36}" srcOrd="0" destOrd="0" presId="urn:microsoft.com/office/officeart/2005/8/layout/radial6"/>
    <dgm:cxn modelId="{0752AFCC-72E8-4B22-A9F0-50A394578724}" srcId="{7539778D-D97A-497F-8186-3FEBCFD40406}" destId="{F5C98A2F-33DE-4014-BD35-FB9D46A0A6F8}" srcOrd="2" destOrd="0" parTransId="{FAD3F654-42CC-49ED-AD4B-DAFD2D40D5B6}" sibTransId="{0B8C82DA-45CF-495E-965E-AE81F11A7C8A}"/>
    <dgm:cxn modelId="{1A20F5E3-379D-45A8-BD58-DB0122F6485C}" type="presOf" srcId="{224AD4BB-FF06-48E0-9856-FCAFDEB22AD1}" destId="{F82BA1CE-0C27-4DA2-BA28-9E463788B845}" srcOrd="0" destOrd="0" presId="urn:microsoft.com/office/officeart/2005/8/layout/radial6"/>
    <dgm:cxn modelId="{A1F2B1EA-A8C5-426C-B5FE-87C1EE5A9F0D}" srcId="{4BC89653-123E-4EC9-BD1C-8256B2B3900A}" destId="{7539778D-D97A-497F-8186-3FEBCFD40406}" srcOrd="0" destOrd="0" parTransId="{3687CC82-0487-44BD-90D2-A43FDA71F7A3}" sibTransId="{9A9287B5-C515-45E5-BBA3-BFAA53A9364D}"/>
    <dgm:cxn modelId="{942985ED-0693-4B53-A22F-AD82FE3B2483}" type="presOf" srcId="{7539778D-D97A-497F-8186-3FEBCFD40406}" destId="{4662215D-6252-4597-8158-817921FB4005}" srcOrd="0" destOrd="0" presId="urn:microsoft.com/office/officeart/2005/8/layout/radial6"/>
    <dgm:cxn modelId="{AB0A14D6-DD08-405A-8FE1-20EEAEE802C1}" type="presParOf" srcId="{FDA49C03-960F-41C1-A7C7-374369241F13}" destId="{4662215D-6252-4597-8158-817921FB4005}" srcOrd="0" destOrd="0" presId="urn:microsoft.com/office/officeart/2005/8/layout/radial6"/>
    <dgm:cxn modelId="{143F7A7C-57CC-4D94-9E67-84283873BCAF}" type="presParOf" srcId="{FDA49C03-960F-41C1-A7C7-374369241F13}" destId="{04BD3D63-E1CC-457B-855C-8CD1A72CE994}" srcOrd="1" destOrd="0" presId="urn:microsoft.com/office/officeart/2005/8/layout/radial6"/>
    <dgm:cxn modelId="{A0F18208-55C7-44CE-BFC1-7F672576540E}" type="presParOf" srcId="{FDA49C03-960F-41C1-A7C7-374369241F13}" destId="{2120E5B4-2402-4798-8F90-90BBDC0716FA}" srcOrd="2" destOrd="0" presId="urn:microsoft.com/office/officeart/2005/8/layout/radial6"/>
    <dgm:cxn modelId="{B6CACB71-0E33-40A5-8D6E-DFB0759C7843}" type="presParOf" srcId="{FDA49C03-960F-41C1-A7C7-374369241F13}" destId="{F82BA1CE-0C27-4DA2-BA28-9E463788B845}" srcOrd="3" destOrd="0" presId="urn:microsoft.com/office/officeart/2005/8/layout/radial6"/>
    <dgm:cxn modelId="{B31A9B25-744B-4B99-A669-BE6B342FE561}" type="presParOf" srcId="{FDA49C03-960F-41C1-A7C7-374369241F13}" destId="{12A5988D-AE5F-455B-A658-A415C07F7F00}" srcOrd="4" destOrd="0" presId="urn:microsoft.com/office/officeart/2005/8/layout/radial6"/>
    <dgm:cxn modelId="{01D893FE-BEDA-4082-A1EA-1795A2C0D5AB}" type="presParOf" srcId="{FDA49C03-960F-41C1-A7C7-374369241F13}" destId="{303E6C46-D7D8-4F8B-B820-89428544B204}" srcOrd="5" destOrd="0" presId="urn:microsoft.com/office/officeart/2005/8/layout/radial6"/>
    <dgm:cxn modelId="{01AEC65C-10CA-4A75-AA8E-6629E29E7149}" type="presParOf" srcId="{FDA49C03-960F-41C1-A7C7-374369241F13}" destId="{AD55732D-B2F1-43C2-9396-7FBFA5245A33}" srcOrd="6" destOrd="0" presId="urn:microsoft.com/office/officeart/2005/8/layout/radial6"/>
    <dgm:cxn modelId="{B155D8D7-887B-4113-94B8-FAA54DF17AD9}" type="presParOf" srcId="{FDA49C03-960F-41C1-A7C7-374369241F13}" destId="{74F2717C-9B76-4B4F-BBF9-DD3736587C36}" srcOrd="7" destOrd="0" presId="urn:microsoft.com/office/officeart/2005/8/layout/radial6"/>
    <dgm:cxn modelId="{EF5AF757-1B7C-4EBF-AA0D-2F2B13456D3D}" type="presParOf" srcId="{FDA49C03-960F-41C1-A7C7-374369241F13}" destId="{E6AC2197-782E-4F54-816E-DAE5D6993A4E}" srcOrd="8" destOrd="0" presId="urn:microsoft.com/office/officeart/2005/8/layout/radial6"/>
    <dgm:cxn modelId="{5F4D1930-E363-4541-872B-13D76E6D65E7}" type="presParOf" srcId="{FDA49C03-960F-41C1-A7C7-374369241F13}" destId="{ACC982C2-8B43-4E71-84E1-9420626D6BF4}" srcOrd="9" destOrd="0" presId="urn:microsoft.com/office/officeart/2005/8/layout/radial6"/>
    <dgm:cxn modelId="{07D3A037-21AE-49BA-8C88-E0008331D750}" type="presParOf" srcId="{FDA49C03-960F-41C1-A7C7-374369241F13}" destId="{CE336601-8D90-4989-9B2D-7BAAF34FFAA7}" srcOrd="10" destOrd="0" presId="urn:microsoft.com/office/officeart/2005/8/layout/radial6"/>
    <dgm:cxn modelId="{9ECD67ED-0C9B-4119-9BC1-2CE3DF45A085}" type="presParOf" srcId="{FDA49C03-960F-41C1-A7C7-374369241F13}" destId="{86482C30-FCB2-4F5C-82AE-C91CBD7A0F98}" srcOrd="11" destOrd="0" presId="urn:microsoft.com/office/officeart/2005/8/layout/radial6"/>
    <dgm:cxn modelId="{11E5823C-AF3E-48E7-94F3-FFA2D72D1DA3}" type="presParOf" srcId="{FDA49C03-960F-41C1-A7C7-374369241F13}" destId="{28F0430F-6E1E-4606-BC28-D9D79943CE08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F0430F-6E1E-4606-BC28-D9D79943CE08}">
      <dsp:nvSpPr>
        <dsp:cNvPr id="0" name=""/>
        <dsp:cNvSpPr/>
      </dsp:nvSpPr>
      <dsp:spPr>
        <a:xfrm>
          <a:off x="1319892" y="365805"/>
          <a:ext cx="2437039" cy="2437039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C982C2-8B43-4E71-84E1-9420626D6BF4}">
      <dsp:nvSpPr>
        <dsp:cNvPr id="0" name=""/>
        <dsp:cNvSpPr/>
      </dsp:nvSpPr>
      <dsp:spPr>
        <a:xfrm>
          <a:off x="1319892" y="365805"/>
          <a:ext cx="2437039" cy="2437039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55732D-B2F1-43C2-9396-7FBFA5245A33}">
      <dsp:nvSpPr>
        <dsp:cNvPr id="0" name=""/>
        <dsp:cNvSpPr/>
      </dsp:nvSpPr>
      <dsp:spPr>
        <a:xfrm>
          <a:off x="1319892" y="365805"/>
          <a:ext cx="2437039" cy="2437039"/>
        </a:xfrm>
        <a:prstGeom prst="blockArc">
          <a:avLst>
            <a:gd name="adj1" fmla="val 0"/>
            <a:gd name="adj2" fmla="val 5400000"/>
            <a:gd name="adj3" fmla="val 464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2BA1CE-0C27-4DA2-BA28-9E463788B845}">
      <dsp:nvSpPr>
        <dsp:cNvPr id="0" name=""/>
        <dsp:cNvSpPr/>
      </dsp:nvSpPr>
      <dsp:spPr>
        <a:xfrm>
          <a:off x="1319892" y="365805"/>
          <a:ext cx="2437039" cy="2437039"/>
        </a:xfrm>
        <a:prstGeom prst="blockArc">
          <a:avLst>
            <a:gd name="adj1" fmla="val 16200000"/>
            <a:gd name="adj2" fmla="val 0"/>
            <a:gd name="adj3" fmla="val 46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62215D-6252-4597-8158-817921FB4005}">
      <dsp:nvSpPr>
        <dsp:cNvPr id="0" name=""/>
        <dsp:cNvSpPr/>
      </dsp:nvSpPr>
      <dsp:spPr>
        <a:xfrm>
          <a:off x="1977557" y="1023469"/>
          <a:ext cx="1121710" cy="112171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100" kern="1200"/>
        </a:p>
      </dsp:txBody>
      <dsp:txXfrm>
        <a:off x="2141828" y="1187740"/>
        <a:ext cx="793168" cy="793168"/>
      </dsp:txXfrm>
    </dsp:sp>
    <dsp:sp modelId="{04BD3D63-E1CC-457B-855C-8CD1A72CE994}">
      <dsp:nvSpPr>
        <dsp:cNvPr id="0" name=""/>
        <dsp:cNvSpPr/>
      </dsp:nvSpPr>
      <dsp:spPr>
        <a:xfrm>
          <a:off x="2145813" y="1473"/>
          <a:ext cx="785197" cy="78519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kern="1200"/>
        </a:p>
      </dsp:txBody>
      <dsp:txXfrm>
        <a:off x="2260802" y="116462"/>
        <a:ext cx="555219" cy="555219"/>
      </dsp:txXfrm>
    </dsp:sp>
    <dsp:sp modelId="{12A5988D-AE5F-455B-A658-A415C07F7F00}">
      <dsp:nvSpPr>
        <dsp:cNvPr id="0" name=""/>
        <dsp:cNvSpPr/>
      </dsp:nvSpPr>
      <dsp:spPr>
        <a:xfrm>
          <a:off x="3336066" y="1191726"/>
          <a:ext cx="785197" cy="78519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kern="1200"/>
        </a:p>
      </dsp:txBody>
      <dsp:txXfrm>
        <a:off x="3451055" y="1306715"/>
        <a:ext cx="555219" cy="555219"/>
      </dsp:txXfrm>
    </dsp:sp>
    <dsp:sp modelId="{74F2717C-9B76-4B4F-BBF9-DD3736587C36}">
      <dsp:nvSpPr>
        <dsp:cNvPr id="0" name=""/>
        <dsp:cNvSpPr/>
      </dsp:nvSpPr>
      <dsp:spPr>
        <a:xfrm>
          <a:off x="2145813" y="2381978"/>
          <a:ext cx="785197" cy="78519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kern="1200"/>
        </a:p>
      </dsp:txBody>
      <dsp:txXfrm>
        <a:off x="2260802" y="2496967"/>
        <a:ext cx="555219" cy="555219"/>
      </dsp:txXfrm>
    </dsp:sp>
    <dsp:sp modelId="{CE336601-8D90-4989-9B2D-7BAAF34FFAA7}">
      <dsp:nvSpPr>
        <dsp:cNvPr id="0" name=""/>
        <dsp:cNvSpPr/>
      </dsp:nvSpPr>
      <dsp:spPr>
        <a:xfrm>
          <a:off x="955561" y="1191726"/>
          <a:ext cx="785197" cy="785197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kern="1200"/>
        </a:p>
      </dsp:txBody>
      <dsp:txXfrm>
        <a:off x="1070550" y="1306715"/>
        <a:ext cx="555219" cy="5552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88C521-398C-4EE7-8426-2134708B9044}" type="datetimeFigureOut">
              <a:rPr lang="en-GB" smtClean="0"/>
              <a:t>02/11/2022</a:t>
            </a:fld>
            <a:endParaRPr lang="en-GB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9349CB-A698-42BB-A78E-53AD895FFEEA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2227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jpe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Layouts/_rels/slideLayout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F9DC7F80-0769-6AFF-3FA8-C2498A70C4B9}"/>
              </a:ext>
            </a:extLst>
          </p:cNvPr>
          <p:cNvSpPr>
            <a:spLocks/>
          </p:cNvSpPr>
          <p:nvPr userDrawn="1"/>
        </p:nvSpPr>
        <p:spPr>
          <a:xfrm>
            <a:off x="0" y="0"/>
            <a:ext cx="8769008" cy="5826675"/>
          </a:xfrm>
          <a:custGeom>
            <a:avLst/>
            <a:gdLst>
              <a:gd name="connsiteX0" fmla="*/ 0 w 8769008"/>
              <a:gd name="connsiteY0" fmla="*/ 0 h 5826675"/>
              <a:gd name="connsiteX1" fmla="*/ 8769008 w 8769008"/>
              <a:gd name="connsiteY1" fmla="*/ 0 h 5826675"/>
              <a:gd name="connsiteX2" fmla="*/ 8769008 w 8769008"/>
              <a:gd name="connsiteY2" fmla="*/ 3472333 h 5826675"/>
              <a:gd name="connsiteX3" fmla="*/ 7761558 w 8769008"/>
              <a:gd name="connsiteY3" fmla="*/ 4465667 h 5826675"/>
              <a:gd name="connsiteX4" fmla="*/ 6031905 w 8769008"/>
              <a:gd name="connsiteY4" fmla="*/ 4762125 h 5826675"/>
              <a:gd name="connsiteX5" fmla="*/ 2757924 w 8769008"/>
              <a:gd name="connsiteY5" fmla="*/ 5309286 h 5826675"/>
              <a:gd name="connsiteX6" fmla="*/ 189518 w 8769008"/>
              <a:gd name="connsiteY6" fmla="*/ 5790730 h 5826675"/>
              <a:gd name="connsiteX7" fmla="*/ 0 w 8769008"/>
              <a:gd name="connsiteY7" fmla="*/ 5826675 h 5826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69008" h="5826675">
                <a:moveTo>
                  <a:pt x="0" y="0"/>
                </a:moveTo>
                <a:lnTo>
                  <a:pt x="8769008" y="0"/>
                </a:lnTo>
                <a:lnTo>
                  <a:pt x="8769008" y="3472333"/>
                </a:lnTo>
                <a:cubicBezTo>
                  <a:pt x="8769008" y="3980643"/>
                  <a:pt x="8335641" y="4318448"/>
                  <a:pt x="7761558" y="4465667"/>
                </a:cubicBezTo>
                <a:cubicBezTo>
                  <a:pt x="7617066" y="4496060"/>
                  <a:pt x="7499538" y="4545478"/>
                  <a:pt x="6031905" y="4762125"/>
                </a:cubicBezTo>
                <a:lnTo>
                  <a:pt x="2757924" y="5309286"/>
                </a:lnTo>
                <a:cubicBezTo>
                  <a:pt x="1922160" y="5456822"/>
                  <a:pt x="810748" y="5659550"/>
                  <a:pt x="189518" y="5790730"/>
                </a:cubicBezTo>
                <a:lnTo>
                  <a:pt x="0" y="5826675"/>
                </a:lnTo>
                <a:close/>
              </a:path>
            </a:pathLst>
          </a:custGeom>
          <a:solidFill>
            <a:srgbClr val="D200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EEF1C6A0-0B37-4CA2-E4A1-4B1A08317D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3900" y="1064166"/>
            <a:ext cx="7244459" cy="1715610"/>
          </a:xfrm>
        </p:spPr>
        <p:txBody>
          <a:bodyPr anchor="b">
            <a:normAutofit/>
          </a:bodyPr>
          <a:lstStyle>
            <a:lvl1pPr algn="r">
              <a:defRPr sz="4000" b="1" cap="all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74920E4-94D8-39E3-7D01-F60F232ADA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3900" y="2862974"/>
            <a:ext cx="7244459" cy="1123810"/>
          </a:xfrm>
        </p:spPr>
        <p:txBody>
          <a:bodyPr>
            <a:normAutofit/>
          </a:bodyPr>
          <a:lstStyle>
            <a:lvl1pPr marL="0" indent="0" algn="r">
              <a:buNone/>
              <a:defRPr lang="en-GB" sz="3200" kern="120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GB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4BA5CE9-6BFB-4ABE-C782-DCCB9E38AB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Nom de la direction</a:t>
            </a:r>
          </a:p>
        </p:txBody>
      </p:sp>
      <p:grpSp>
        <p:nvGrpSpPr>
          <p:cNvPr id="30" name="Groupe 29">
            <a:extLst>
              <a:ext uri="{FF2B5EF4-FFF2-40B4-BE49-F238E27FC236}">
                <a16:creationId xmlns:a16="http://schemas.microsoft.com/office/drawing/2014/main" id="{B5AAE3C3-1610-9023-4DEF-26A4C7ECAC1E}"/>
              </a:ext>
            </a:extLst>
          </p:cNvPr>
          <p:cNvGrpSpPr/>
          <p:nvPr userDrawn="1"/>
        </p:nvGrpSpPr>
        <p:grpSpPr>
          <a:xfrm>
            <a:off x="9398000" y="4882247"/>
            <a:ext cx="2590800" cy="1816150"/>
            <a:chOff x="9091285" y="2773427"/>
            <a:chExt cx="3773815" cy="2645444"/>
          </a:xfrm>
        </p:grpSpPr>
        <p:pic>
          <p:nvPicPr>
            <p:cNvPr id="31" name="Graphique 30">
              <a:extLst>
                <a:ext uri="{FF2B5EF4-FFF2-40B4-BE49-F238E27FC236}">
                  <a16:creationId xmlns:a16="http://schemas.microsoft.com/office/drawing/2014/main" id="{B82BC5D0-9C45-EC5F-8F7C-D63D5082165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284310" y="3009898"/>
              <a:ext cx="3296310" cy="2277161"/>
            </a:xfrm>
            <a:prstGeom prst="rect">
              <a:avLst/>
            </a:prstGeom>
          </p:spPr>
        </p:pic>
        <p:pic>
          <p:nvPicPr>
            <p:cNvPr id="32" name="Graphique 31">
              <a:extLst>
                <a:ext uri="{FF2B5EF4-FFF2-40B4-BE49-F238E27FC236}">
                  <a16:creationId xmlns:a16="http://schemas.microsoft.com/office/drawing/2014/main" id="{6E6CC99C-9AFE-CADC-87C7-328786C8523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9543256" y="3429000"/>
              <a:ext cx="2140744" cy="675043"/>
            </a:xfrm>
            <a:prstGeom prst="rect">
              <a:avLst/>
            </a:prstGeom>
          </p:spPr>
        </p:pic>
        <p:grpSp>
          <p:nvGrpSpPr>
            <p:cNvPr id="33" name="Groupe 32">
              <a:extLst>
                <a:ext uri="{FF2B5EF4-FFF2-40B4-BE49-F238E27FC236}">
                  <a16:creationId xmlns:a16="http://schemas.microsoft.com/office/drawing/2014/main" id="{6FB21AB4-D86A-2E3A-212F-2EEF6AFC648A}"/>
                </a:ext>
              </a:extLst>
            </p:cNvPr>
            <p:cNvGrpSpPr/>
            <p:nvPr userDrawn="1"/>
          </p:nvGrpSpPr>
          <p:grpSpPr>
            <a:xfrm>
              <a:off x="10764166" y="4206720"/>
              <a:ext cx="1763114" cy="1044809"/>
              <a:chOff x="10764166" y="4181320"/>
              <a:chExt cx="1763114" cy="1044809"/>
            </a:xfrm>
          </p:grpSpPr>
          <p:pic>
            <p:nvPicPr>
              <p:cNvPr id="35" name="Graphique 34">
                <a:extLst>
                  <a:ext uri="{FF2B5EF4-FFF2-40B4-BE49-F238E27FC236}">
                    <a16:creationId xmlns:a16="http://schemas.microsoft.com/office/drawing/2014/main" id="{82878773-2970-93D0-1910-39E84EED2A3E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10764166" y="4181320"/>
                <a:ext cx="1763114" cy="1044809"/>
              </a:xfrm>
              <a:prstGeom prst="rect">
                <a:avLst/>
              </a:prstGeom>
            </p:spPr>
          </p:pic>
          <p:pic>
            <p:nvPicPr>
              <p:cNvPr id="36" name="Graphique 35">
                <a:extLst>
                  <a:ext uri="{FF2B5EF4-FFF2-40B4-BE49-F238E27FC236}">
                    <a16:creationId xmlns:a16="http://schemas.microsoft.com/office/drawing/2014/main" id="{3A3088A9-899E-490E-0285-D7908FCAE271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11307586" y="4744542"/>
                <a:ext cx="927278" cy="207838"/>
              </a:xfrm>
              <a:prstGeom prst="rect">
                <a:avLst/>
              </a:prstGeom>
            </p:spPr>
          </p:pic>
        </p:grpSp>
        <p:pic>
          <p:nvPicPr>
            <p:cNvPr id="34" name="Image 33">
              <a:extLst>
                <a:ext uri="{FF2B5EF4-FFF2-40B4-BE49-F238E27FC236}">
                  <a16:creationId xmlns:a16="http://schemas.microsoft.com/office/drawing/2014/main" id="{A6C5F7CE-C2B9-29E1-C9FC-654CADA88B6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91285" y="2773427"/>
              <a:ext cx="3773815" cy="26454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4723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que 4">
            <a:extLst>
              <a:ext uri="{FF2B5EF4-FFF2-40B4-BE49-F238E27FC236}">
                <a16:creationId xmlns:a16="http://schemas.microsoft.com/office/drawing/2014/main" id="{76893417-186E-3094-E758-F6B9E45BE7E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5488"/>
          <a:stretch>
            <a:fillRect/>
          </a:stretch>
        </p:blipFill>
        <p:spPr>
          <a:xfrm>
            <a:off x="0" y="247477"/>
            <a:ext cx="7643673" cy="4768915"/>
          </a:xfrm>
          <a:custGeom>
            <a:avLst/>
            <a:gdLst>
              <a:gd name="connsiteX0" fmla="*/ 0 w 7643673"/>
              <a:gd name="connsiteY0" fmla="*/ 0 h 4768915"/>
              <a:gd name="connsiteX1" fmla="*/ 7643673 w 7643673"/>
              <a:gd name="connsiteY1" fmla="*/ 0 h 4768915"/>
              <a:gd name="connsiteX2" fmla="*/ 7643673 w 7643673"/>
              <a:gd name="connsiteY2" fmla="*/ 4768915 h 4768915"/>
              <a:gd name="connsiteX3" fmla="*/ 0 w 7643673"/>
              <a:gd name="connsiteY3" fmla="*/ 4768915 h 4768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43673" h="4768915">
                <a:moveTo>
                  <a:pt x="0" y="0"/>
                </a:moveTo>
                <a:lnTo>
                  <a:pt x="7643673" y="0"/>
                </a:lnTo>
                <a:lnTo>
                  <a:pt x="7643673" y="4768915"/>
                </a:lnTo>
                <a:lnTo>
                  <a:pt x="0" y="4768915"/>
                </a:lnTo>
                <a:close/>
              </a:path>
            </a:pathLst>
          </a:cu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0576682F-F56E-BF6C-036C-5ED4F203F6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535328"/>
            <a:ext cx="4858736" cy="1500187"/>
          </a:xfrm>
        </p:spPr>
        <p:txBody>
          <a:bodyPr anchor="b">
            <a:norm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9C6AE31-C02E-77C1-D452-C344C2C2DA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072392"/>
            <a:ext cx="4858736" cy="833783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pic>
        <p:nvPicPr>
          <p:cNvPr id="7" name="Graphique 6">
            <a:extLst>
              <a:ext uri="{FF2B5EF4-FFF2-40B4-BE49-F238E27FC236}">
                <a16:creationId xmlns:a16="http://schemas.microsoft.com/office/drawing/2014/main" id="{20935050-85C2-A1BD-13F6-195D2BEB088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11683"/>
          <a:stretch>
            <a:fillRect/>
          </a:stretch>
        </p:blipFill>
        <p:spPr>
          <a:xfrm>
            <a:off x="8658874" y="3890639"/>
            <a:ext cx="3533127" cy="2362200"/>
          </a:xfrm>
          <a:custGeom>
            <a:avLst/>
            <a:gdLst>
              <a:gd name="connsiteX0" fmla="*/ 0 w 3533127"/>
              <a:gd name="connsiteY0" fmla="*/ 0 h 2362200"/>
              <a:gd name="connsiteX1" fmla="*/ 3533127 w 3533127"/>
              <a:gd name="connsiteY1" fmla="*/ 0 h 2362200"/>
              <a:gd name="connsiteX2" fmla="*/ 3533127 w 3533127"/>
              <a:gd name="connsiteY2" fmla="*/ 2362200 h 2362200"/>
              <a:gd name="connsiteX3" fmla="*/ 0 w 3533127"/>
              <a:gd name="connsiteY3" fmla="*/ 2362200 h 236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33127" h="2362200">
                <a:moveTo>
                  <a:pt x="0" y="0"/>
                </a:moveTo>
                <a:lnTo>
                  <a:pt x="3533127" y="0"/>
                </a:lnTo>
                <a:lnTo>
                  <a:pt x="3533127" y="2362200"/>
                </a:lnTo>
                <a:lnTo>
                  <a:pt x="0" y="2362200"/>
                </a:lnTo>
                <a:close/>
              </a:path>
            </a:pathLst>
          </a:custGeom>
        </p:spPr>
      </p:pic>
      <p:pic>
        <p:nvPicPr>
          <p:cNvPr id="11" name="Espace réservé du contenu 5">
            <a:extLst>
              <a:ext uri="{FF2B5EF4-FFF2-40B4-BE49-F238E27FC236}">
                <a16:creationId xmlns:a16="http://schemas.microsoft.com/office/drawing/2014/main" id="{954FA829-1472-E486-EEBB-C875121B83B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647" t="72578"/>
          <a:stretch/>
        </p:blipFill>
        <p:spPr>
          <a:xfrm>
            <a:off x="10103556" y="4299699"/>
            <a:ext cx="1859843" cy="1397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347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036F5EE-D732-B9C3-4E71-6B91E97B9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Nom de la direction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E8761BFB-2B2B-2983-B630-60A079805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2528888"/>
            <a:ext cx="10515600" cy="3168650"/>
          </a:xfrm>
        </p:spPr>
        <p:txBody>
          <a:bodyPr numCol="2"/>
          <a:lstStyle>
            <a:lvl1pPr marL="342900" indent="-342900">
              <a:buFont typeface="+mj-lt"/>
              <a:buAutoNum type="arabicPeriod"/>
              <a:defRPr cap="all" baseline="0">
                <a:solidFill>
                  <a:schemeClr val="tx2"/>
                </a:solidFill>
              </a:defRPr>
            </a:lvl1pPr>
            <a:lvl2pPr marL="541338" indent="-185738">
              <a:defRPr/>
            </a:lvl2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77505AA3-A704-9D25-1772-B5084C3C27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50993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+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036F5EE-D732-B9C3-4E71-6B91E97B9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Nom de la direction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E8761BFB-2B2B-2983-B630-60A079805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2528888"/>
            <a:ext cx="10515600" cy="316865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8" name="Titre 7">
            <a:extLst>
              <a:ext uri="{FF2B5EF4-FFF2-40B4-BE49-F238E27FC236}">
                <a16:creationId xmlns:a16="http://schemas.microsoft.com/office/drawing/2014/main" id="{7DE29C2A-D2BA-B673-1189-B44EFC19D4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7544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+ 2 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036F5EE-D732-B9C3-4E71-6B91E97B9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Nom de la direction</a:t>
            </a:r>
          </a:p>
        </p:txBody>
      </p:sp>
      <p:sp>
        <p:nvSpPr>
          <p:cNvPr id="8" name="Espace réservé du texte 6">
            <a:extLst>
              <a:ext uri="{FF2B5EF4-FFF2-40B4-BE49-F238E27FC236}">
                <a16:creationId xmlns:a16="http://schemas.microsoft.com/office/drawing/2014/main" id="{385FC91D-D3C3-5DB0-D866-1384805D9D3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1" y="2528888"/>
            <a:ext cx="5078412" cy="316865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9" name="Espace réservé du texte 6">
            <a:extLst>
              <a:ext uri="{FF2B5EF4-FFF2-40B4-BE49-F238E27FC236}">
                <a16:creationId xmlns:a16="http://schemas.microsoft.com/office/drawing/2014/main" id="{9A25CA2D-9A24-63B3-1480-4A2746E6D2C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75388" y="2528888"/>
            <a:ext cx="5078412" cy="316865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10" name="Titre 9">
            <a:extLst>
              <a:ext uri="{FF2B5EF4-FFF2-40B4-BE49-F238E27FC236}">
                <a16:creationId xmlns:a16="http://schemas.microsoft.com/office/drawing/2014/main" id="{E5414D5E-89D4-00BC-571D-61E6C6FDD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06971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+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036F5EE-D732-B9C3-4E71-6B91E97B9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Nom de la direction</a:t>
            </a:r>
          </a:p>
        </p:txBody>
      </p:sp>
      <p:sp>
        <p:nvSpPr>
          <p:cNvPr id="8" name="Titre 7">
            <a:extLst>
              <a:ext uri="{FF2B5EF4-FFF2-40B4-BE49-F238E27FC236}">
                <a16:creationId xmlns:a16="http://schemas.microsoft.com/office/drawing/2014/main" id="{7DE29C2A-D2BA-B673-1189-B44EFC19D4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0E38FD2-6F32-3FBF-69ED-F8A22F93E912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839788" y="2528888"/>
            <a:ext cx="10512425" cy="316865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0347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+ 2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036F5EE-D732-B9C3-4E71-6B91E97B9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Nom de la direction</a:t>
            </a:r>
          </a:p>
        </p:txBody>
      </p:sp>
      <p:sp>
        <p:nvSpPr>
          <p:cNvPr id="8" name="Titre 7">
            <a:extLst>
              <a:ext uri="{FF2B5EF4-FFF2-40B4-BE49-F238E27FC236}">
                <a16:creationId xmlns:a16="http://schemas.microsoft.com/office/drawing/2014/main" id="{7DE29C2A-D2BA-B673-1189-B44EFC19D4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0E38FD2-6F32-3FBF-69ED-F8A22F93E912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839788" y="2528888"/>
            <a:ext cx="5076825" cy="316865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2" name="Espace réservé du contenu 2">
            <a:extLst>
              <a:ext uri="{FF2B5EF4-FFF2-40B4-BE49-F238E27FC236}">
                <a16:creationId xmlns:a16="http://schemas.microsoft.com/office/drawing/2014/main" id="{8D7F5044-BEEC-04BA-2A2D-DE65AD45A84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75389" y="2528888"/>
            <a:ext cx="5076825" cy="316865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98658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036F5EE-D732-B9C3-4E71-6B91E97B9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Nom de la direction</a:t>
            </a:r>
          </a:p>
        </p:txBody>
      </p:sp>
      <p:sp>
        <p:nvSpPr>
          <p:cNvPr id="8" name="Titre 7">
            <a:extLst>
              <a:ext uri="{FF2B5EF4-FFF2-40B4-BE49-F238E27FC236}">
                <a16:creationId xmlns:a16="http://schemas.microsoft.com/office/drawing/2014/main" id="{7DE29C2A-D2BA-B673-1189-B44EFC19D4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207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+ band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036F5EE-D732-B9C3-4E71-6B91E97B9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Nom de la direction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75B928-1B19-C78F-E579-7F9C5C375F46}"/>
              </a:ext>
            </a:extLst>
          </p:cNvPr>
          <p:cNvSpPr/>
          <p:nvPr userDrawn="1"/>
        </p:nvSpPr>
        <p:spPr>
          <a:xfrm>
            <a:off x="0" y="2528888"/>
            <a:ext cx="12192000" cy="3168650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itre 9">
            <a:extLst>
              <a:ext uri="{FF2B5EF4-FFF2-40B4-BE49-F238E27FC236}">
                <a16:creationId xmlns:a16="http://schemas.microsoft.com/office/drawing/2014/main" id="{CB20EBBB-F0CA-99A3-8804-FAC3DA6587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6477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+ image panoram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036F5EE-D732-B9C3-4E71-6B91E97B9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Nom de la direction</a:t>
            </a:r>
          </a:p>
        </p:txBody>
      </p:sp>
      <p:sp>
        <p:nvSpPr>
          <p:cNvPr id="10" name="Titre 9">
            <a:extLst>
              <a:ext uri="{FF2B5EF4-FFF2-40B4-BE49-F238E27FC236}">
                <a16:creationId xmlns:a16="http://schemas.microsoft.com/office/drawing/2014/main" id="{CB20EBBB-F0CA-99A3-8804-FAC3DA6587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6" name="Espace réservé pour une image  2">
            <a:extLst>
              <a:ext uri="{FF2B5EF4-FFF2-40B4-BE49-F238E27FC236}">
                <a16:creationId xmlns:a16="http://schemas.microsoft.com/office/drawing/2014/main" id="{7D2B0B81-F36E-18AE-B541-9FB2C568116A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2528888"/>
            <a:ext cx="12192000" cy="3168650"/>
          </a:xfrm>
          <a:solidFill>
            <a:schemeClr val="bg2">
              <a:lumMod val="95000"/>
            </a:schemeClr>
          </a:solidFill>
        </p:spPr>
        <p:txBody>
          <a:bodyPr/>
          <a:lstStyle/>
          <a:p>
            <a:r>
              <a:rPr lang="fr-FR"/>
              <a:t>Cliquez sur l'icône pour ajouter une image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213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+ image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036F5EE-D732-B9C3-4E71-6B91E97B9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Nom de la direction</a:t>
            </a:r>
          </a:p>
        </p:txBody>
      </p:sp>
      <p:sp>
        <p:nvSpPr>
          <p:cNvPr id="10" name="Titre 9">
            <a:extLst>
              <a:ext uri="{FF2B5EF4-FFF2-40B4-BE49-F238E27FC236}">
                <a16:creationId xmlns:a16="http://schemas.microsoft.com/office/drawing/2014/main" id="{CB20EBBB-F0CA-99A3-8804-FAC3DA6587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6" name="Espace réservé pour une image  2">
            <a:extLst>
              <a:ext uri="{FF2B5EF4-FFF2-40B4-BE49-F238E27FC236}">
                <a16:creationId xmlns:a16="http://schemas.microsoft.com/office/drawing/2014/main" id="{7D2B0B81-F36E-18AE-B541-9FB2C568116A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38200" y="2528888"/>
            <a:ext cx="1238250" cy="3168650"/>
          </a:xfrm>
          <a:solidFill>
            <a:schemeClr val="bg2">
              <a:lumMod val="95000"/>
            </a:schemeClr>
          </a:solidFill>
        </p:spPr>
        <p:txBody>
          <a:bodyPr/>
          <a:lstStyle/>
          <a:p>
            <a:r>
              <a:rPr lang="fr-FR"/>
              <a:t>Cliquez sur l'icône pour ajouter une image</a:t>
            </a:r>
            <a:endParaRPr lang="en-GB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A5F3467-2188-C701-D31B-9B22B6EF1C2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200275" y="2524125"/>
            <a:ext cx="9153525" cy="320040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80021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r-titre + titre +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036F5EE-D732-B9C3-4E71-6B91E97B9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Nom de la direction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9E69347D-9E13-753D-F407-D46014576E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38200" y="1341438"/>
            <a:ext cx="10515600" cy="385762"/>
          </a:xfrm>
        </p:spPr>
        <p:txBody>
          <a:bodyPr/>
          <a:lstStyle>
            <a:lvl1pPr marL="0" indent="0">
              <a:buNone/>
              <a:defRPr cap="all" baseline="0">
                <a:solidFill>
                  <a:srgbClr val="D20072"/>
                </a:solidFill>
              </a:defRPr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texte 6">
            <a:extLst>
              <a:ext uri="{FF2B5EF4-FFF2-40B4-BE49-F238E27FC236}">
                <a16:creationId xmlns:a16="http://schemas.microsoft.com/office/drawing/2014/main" id="{23E5F556-2F83-2FE9-E6D1-B5C333C6383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2528888"/>
            <a:ext cx="10515600" cy="316865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7" name="Titre 6">
            <a:extLst>
              <a:ext uri="{FF2B5EF4-FFF2-40B4-BE49-F238E27FC236}">
                <a16:creationId xmlns:a16="http://schemas.microsoft.com/office/drawing/2014/main" id="{6503139B-61A5-4425-741E-2C014BAA5C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27200"/>
            <a:ext cx="10515600" cy="585788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2984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r-titre + titre + 2 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036F5EE-D732-B9C3-4E71-6B91E97B9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Nom de la direction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9E69347D-9E13-753D-F407-D46014576E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38200" y="1341438"/>
            <a:ext cx="10515600" cy="385762"/>
          </a:xfrm>
        </p:spPr>
        <p:txBody>
          <a:bodyPr/>
          <a:lstStyle>
            <a:lvl1pPr marL="0" indent="0">
              <a:buNone/>
              <a:defRPr cap="all" baseline="0">
                <a:solidFill>
                  <a:srgbClr val="D20072"/>
                </a:solidFill>
              </a:defRPr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texte 6">
            <a:extLst>
              <a:ext uri="{FF2B5EF4-FFF2-40B4-BE49-F238E27FC236}">
                <a16:creationId xmlns:a16="http://schemas.microsoft.com/office/drawing/2014/main" id="{23E5F556-2F83-2FE9-E6D1-B5C333C6383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2528888"/>
            <a:ext cx="5078413" cy="316865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7" name="Titre 6">
            <a:extLst>
              <a:ext uri="{FF2B5EF4-FFF2-40B4-BE49-F238E27FC236}">
                <a16:creationId xmlns:a16="http://schemas.microsoft.com/office/drawing/2014/main" id="{6503139B-61A5-4425-741E-2C014BAA5C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27200"/>
            <a:ext cx="10515600" cy="585788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2" name="Espace réservé du texte 6">
            <a:extLst>
              <a:ext uri="{FF2B5EF4-FFF2-40B4-BE49-F238E27FC236}">
                <a16:creationId xmlns:a16="http://schemas.microsoft.com/office/drawing/2014/main" id="{6A361620-D4E9-35DC-7AD7-498AF0F7D9F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75389" y="2528888"/>
            <a:ext cx="5078413" cy="316865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9306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r-titre + titre +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036F5EE-D732-B9C3-4E71-6B91E97B9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Nom de la direction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9E69347D-9E13-753D-F407-D46014576E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38200" y="1341438"/>
            <a:ext cx="10515600" cy="385762"/>
          </a:xfrm>
        </p:spPr>
        <p:txBody>
          <a:bodyPr/>
          <a:lstStyle>
            <a:lvl1pPr marL="0" indent="0">
              <a:buNone/>
              <a:defRPr cap="all" baseline="0">
                <a:solidFill>
                  <a:srgbClr val="D20072"/>
                </a:solidFill>
              </a:defRPr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7" name="Titre 6">
            <a:extLst>
              <a:ext uri="{FF2B5EF4-FFF2-40B4-BE49-F238E27FC236}">
                <a16:creationId xmlns:a16="http://schemas.microsoft.com/office/drawing/2014/main" id="{6503139B-61A5-4425-741E-2C014BAA5C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27200"/>
            <a:ext cx="10515600" cy="585788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8" name="Espace réservé du contenu 7">
            <a:extLst>
              <a:ext uri="{FF2B5EF4-FFF2-40B4-BE49-F238E27FC236}">
                <a16:creationId xmlns:a16="http://schemas.microsoft.com/office/drawing/2014/main" id="{01774C66-4696-B997-1B0D-96594450757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38200" y="2528888"/>
            <a:ext cx="10514013" cy="316865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0520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r-titre + titre + 2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036F5EE-D732-B9C3-4E71-6B91E97B9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Nom de la direction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9E69347D-9E13-753D-F407-D46014576E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38200" y="1341438"/>
            <a:ext cx="10515600" cy="385762"/>
          </a:xfrm>
        </p:spPr>
        <p:txBody>
          <a:bodyPr/>
          <a:lstStyle>
            <a:lvl1pPr marL="0" indent="0">
              <a:buNone/>
              <a:defRPr cap="all" baseline="0">
                <a:solidFill>
                  <a:srgbClr val="D20072"/>
                </a:solidFill>
              </a:defRPr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7" name="Titre 6">
            <a:extLst>
              <a:ext uri="{FF2B5EF4-FFF2-40B4-BE49-F238E27FC236}">
                <a16:creationId xmlns:a16="http://schemas.microsoft.com/office/drawing/2014/main" id="{6503139B-61A5-4425-741E-2C014BAA5C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27200"/>
            <a:ext cx="10515600" cy="585788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8" name="Espace réservé du contenu 7">
            <a:extLst>
              <a:ext uri="{FF2B5EF4-FFF2-40B4-BE49-F238E27FC236}">
                <a16:creationId xmlns:a16="http://schemas.microsoft.com/office/drawing/2014/main" id="{D40261AB-A9A6-1031-5407-4B5DAC1F005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39788" y="2528888"/>
            <a:ext cx="5076825" cy="316865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9" name="Espace réservé du contenu 7">
            <a:extLst>
              <a:ext uri="{FF2B5EF4-FFF2-40B4-BE49-F238E27FC236}">
                <a16:creationId xmlns:a16="http://schemas.microsoft.com/office/drawing/2014/main" id="{EA194BEC-13AB-3535-CEAC-C69851F63170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275389" y="2528888"/>
            <a:ext cx="5076825" cy="316865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6575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r-titre +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036F5EE-D732-B9C3-4E71-6B91E97B9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Nom de la direction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9E69347D-9E13-753D-F407-D46014576E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38200" y="1341438"/>
            <a:ext cx="10515600" cy="385762"/>
          </a:xfrm>
        </p:spPr>
        <p:txBody>
          <a:bodyPr/>
          <a:lstStyle>
            <a:lvl1pPr marL="0" indent="0">
              <a:buNone/>
              <a:defRPr cap="all" baseline="0">
                <a:solidFill>
                  <a:srgbClr val="D20072"/>
                </a:solidFill>
              </a:defRPr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7" name="Titre 6">
            <a:extLst>
              <a:ext uri="{FF2B5EF4-FFF2-40B4-BE49-F238E27FC236}">
                <a16:creationId xmlns:a16="http://schemas.microsoft.com/office/drawing/2014/main" id="{6503139B-61A5-4425-741E-2C014BAA5C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27200"/>
            <a:ext cx="10515600" cy="585788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43181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r-titre + titre + band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036F5EE-D732-B9C3-4E71-6B91E97B9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Nom de la direction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9E69347D-9E13-753D-F407-D46014576E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38200" y="1341438"/>
            <a:ext cx="10515600" cy="385762"/>
          </a:xfrm>
        </p:spPr>
        <p:txBody>
          <a:bodyPr/>
          <a:lstStyle>
            <a:lvl1pPr marL="0" indent="0">
              <a:buNone/>
              <a:defRPr cap="all" baseline="0">
                <a:solidFill>
                  <a:srgbClr val="D20072"/>
                </a:solidFill>
              </a:defRPr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7" name="Titre 6">
            <a:extLst>
              <a:ext uri="{FF2B5EF4-FFF2-40B4-BE49-F238E27FC236}">
                <a16:creationId xmlns:a16="http://schemas.microsoft.com/office/drawing/2014/main" id="{6503139B-61A5-4425-741E-2C014BAA5C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27200"/>
            <a:ext cx="10515600" cy="585788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A3D6974-0C27-6AD6-DC05-30528E940793}"/>
              </a:ext>
            </a:extLst>
          </p:cNvPr>
          <p:cNvSpPr/>
          <p:nvPr userDrawn="1"/>
        </p:nvSpPr>
        <p:spPr>
          <a:xfrm>
            <a:off x="0" y="2528888"/>
            <a:ext cx="12192000" cy="3168650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79903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r-titre + titre + image panoram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036F5EE-D732-B9C3-4E71-6B91E97B9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Nom de la direction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9E69347D-9E13-753D-F407-D46014576E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38200" y="1341438"/>
            <a:ext cx="10515600" cy="385762"/>
          </a:xfrm>
        </p:spPr>
        <p:txBody>
          <a:bodyPr/>
          <a:lstStyle>
            <a:lvl1pPr marL="0" indent="0">
              <a:buNone/>
              <a:defRPr cap="all" baseline="0">
                <a:solidFill>
                  <a:srgbClr val="D20072"/>
                </a:solidFill>
              </a:defRPr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7" name="Titre 6">
            <a:extLst>
              <a:ext uri="{FF2B5EF4-FFF2-40B4-BE49-F238E27FC236}">
                <a16:creationId xmlns:a16="http://schemas.microsoft.com/office/drawing/2014/main" id="{6503139B-61A5-4425-741E-2C014BAA5C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27200"/>
            <a:ext cx="10515600" cy="585788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4" name="Espace réservé pour une image  3">
            <a:extLst>
              <a:ext uri="{FF2B5EF4-FFF2-40B4-BE49-F238E27FC236}">
                <a16:creationId xmlns:a16="http://schemas.microsoft.com/office/drawing/2014/main" id="{9DD43D73-190A-5EF3-9FF0-DB4C461B867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2528888"/>
            <a:ext cx="12192000" cy="3168650"/>
          </a:xfrm>
          <a:solidFill>
            <a:schemeClr val="bg2">
              <a:lumMod val="95000"/>
            </a:schemeClr>
          </a:solidFill>
        </p:spPr>
        <p:txBody>
          <a:bodyPr/>
          <a:lstStyle/>
          <a:p>
            <a:r>
              <a:rPr lang="fr-FR"/>
              <a:t>Cliquez sur l'icône pour ajouter une image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29745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r-titre + titre + image verit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036F5EE-D732-B9C3-4E71-6B91E97B9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Nom de la direction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9E69347D-9E13-753D-F407-D46014576E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38200" y="1341438"/>
            <a:ext cx="10515600" cy="385762"/>
          </a:xfrm>
        </p:spPr>
        <p:txBody>
          <a:bodyPr/>
          <a:lstStyle>
            <a:lvl1pPr marL="0" indent="0">
              <a:buNone/>
              <a:defRPr cap="all" baseline="0">
                <a:solidFill>
                  <a:srgbClr val="D20072"/>
                </a:solidFill>
              </a:defRPr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7" name="Titre 6">
            <a:extLst>
              <a:ext uri="{FF2B5EF4-FFF2-40B4-BE49-F238E27FC236}">
                <a16:creationId xmlns:a16="http://schemas.microsoft.com/office/drawing/2014/main" id="{6503139B-61A5-4425-741E-2C014BAA5C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27200"/>
            <a:ext cx="10515600" cy="585788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4" name="Espace réservé pour une image  3">
            <a:extLst>
              <a:ext uri="{FF2B5EF4-FFF2-40B4-BE49-F238E27FC236}">
                <a16:creationId xmlns:a16="http://schemas.microsoft.com/office/drawing/2014/main" id="{9DD43D73-190A-5EF3-9FF0-DB4C461B867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9788" y="2528888"/>
            <a:ext cx="1420812" cy="3168650"/>
          </a:xfrm>
          <a:solidFill>
            <a:schemeClr val="bg2">
              <a:lumMod val="95000"/>
            </a:schemeClr>
          </a:solidFill>
        </p:spPr>
        <p:txBody>
          <a:bodyPr/>
          <a:lstStyle/>
          <a:p>
            <a:r>
              <a:rPr lang="fr-FR"/>
              <a:t>Cliquez sur l'icône pour ajouter une image</a:t>
            </a:r>
            <a:endParaRPr lang="en-GB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85C7DBC-C954-EA99-8E39-27CC3DD14BB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616200" y="2528888"/>
            <a:ext cx="8736013" cy="316865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5759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 blan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>
            <a:extLst>
              <a:ext uri="{FF2B5EF4-FFF2-40B4-BE49-F238E27FC236}">
                <a16:creationId xmlns:a16="http://schemas.microsoft.com/office/drawing/2014/main" id="{E02F9D33-75B7-0EF2-FD33-BF5B48E93AA0}"/>
              </a:ext>
            </a:extLst>
          </p:cNvPr>
          <p:cNvGrpSpPr/>
          <p:nvPr userDrawn="1"/>
        </p:nvGrpSpPr>
        <p:grpSpPr>
          <a:xfrm>
            <a:off x="10591800" y="5719100"/>
            <a:ext cx="1397000" cy="979296"/>
            <a:chOff x="9091285" y="2773427"/>
            <a:chExt cx="3773815" cy="2645444"/>
          </a:xfrm>
        </p:grpSpPr>
        <p:pic>
          <p:nvPicPr>
            <p:cNvPr id="6" name="Graphique 5">
              <a:extLst>
                <a:ext uri="{FF2B5EF4-FFF2-40B4-BE49-F238E27FC236}">
                  <a16:creationId xmlns:a16="http://schemas.microsoft.com/office/drawing/2014/main" id="{31C29785-8DBF-9870-0FA8-A3F1A4F7AD3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284310" y="3009898"/>
              <a:ext cx="3296310" cy="2277161"/>
            </a:xfrm>
            <a:prstGeom prst="rect">
              <a:avLst/>
            </a:prstGeom>
          </p:spPr>
        </p:pic>
        <p:pic>
          <p:nvPicPr>
            <p:cNvPr id="7" name="Graphique 6">
              <a:extLst>
                <a:ext uri="{FF2B5EF4-FFF2-40B4-BE49-F238E27FC236}">
                  <a16:creationId xmlns:a16="http://schemas.microsoft.com/office/drawing/2014/main" id="{F1D91A94-3863-2A15-8150-F2ECB1BDD6F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9543256" y="3429000"/>
              <a:ext cx="2140744" cy="675043"/>
            </a:xfrm>
            <a:prstGeom prst="rect">
              <a:avLst/>
            </a:prstGeom>
          </p:spPr>
        </p:pic>
        <p:grpSp>
          <p:nvGrpSpPr>
            <p:cNvPr id="8" name="Groupe 7">
              <a:extLst>
                <a:ext uri="{FF2B5EF4-FFF2-40B4-BE49-F238E27FC236}">
                  <a16:creationId xmlns:a16="http://schemas.microsoft.com/office/drawing/2014/main" id="{904AD851-59B4-F4E6-AB25-1652AB301CD6}"/>
                </a:ext>
              </a:extLst>
            </p:cNvPr>
            <p:cNvGrpSpPr/>
            <p:nvPr userDrawn="1"/>
          </p:nvGrpSpPr>
          <p:grpSpPr>
            <a:xfrm>
              <a:off x="10764166" y="4206720"/>
              <a:ext cx="1763114" cy="1044809"/>
              <a:chOff x="10764166" y="4181320"/>
              <a:chExt cx="1763114" cy="1044809"/>
            </a:xfrm>
          </p:grpSpPr>
          <p:pic>
            <p:nvPicPr>
              <p:cNvPr id="10" name="Graphique 9">
                <a:extLst>
                  <a:ext uri="{FF2B5EF4-FFF2-40B4-BE49-F238E27FC236}">
                    <a16:creationId xmlns:a16="http://schemas.microsoft.com/office/drawing/2014/main" id="{2D673E38-2D03-F3E0-D83D-E40911D001F6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10764166" y="4181320"/>
                <a:ext cx="1763114" cy="1044809"/>
              </a:xfrm>
              <a:prstGeom prst="rect">
                <a:avLst/>
              </a:prstGeom>
            </p:spPr>
          </p:pic>
          <p:pic>
            <p:nvPicPr>
              <p:cNvPr id="11" name="Graphique 10">
                <a:extLst>
                  <a:ext uri="{FF2B5EF4-FFF2-40B4-BE49-F238E27FC236}">
                    <a16:creationId xmlns:a16="http://schemas.microsoft.com/office/drawing/2014/main" id="{20B35FA4-63F1-B218-6981-5090FA7AA97A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11307586" y="4744542"/>
                <a:ext cx="927278" cy="207838"/>
              </a:xfrm>
              <a:prstGeom prst="rect">
                <a:avLst/>
              </a:prstGeom>
            </p:spPr>
          </p:pic>
        </p:grpSp>
        <p:pic>
          <p:nvPicPr>
            <p:cNvPr id="9" name="Image 8">
              <a:extLst>
                <a:ext uri="{FF2B5EF4-FFF2-40B4-BE49-F238E27FC236}">
                  <a16:creationId xmlns:a16="http://schemas.microsoft.com/office/drawing/2014/main" id="{9367BE65-6C45-BA31-F0AD-96CCC906E15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91285" y="2773427"/>
              <a:ext cx="3773815" cy="26454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866711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 contrast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ace réservé du contenu 5">
            <a:extLst>
              <a:ext uri="{FF2B5EF4-FFF2-40B4-BE49-F238E27FC236}">
                <a16:creationId xmlns:a16="http://schemas.microsoft.com/office/drawing/2014/main" id="{4B5ECCD9-12B7-89ED-A626-C1FA7BAB1C5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647" t="72578"/>
          <a:stretch/>
        </p:blipFill>
        <p:spPr>
          <a:xfrm>
            <a:off x="10502900" y="5636908"/>
            <a:ext cx="1460499" cy="1097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5805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essage clé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ace réservé du contenu 5">
            <a:extLst>
              <a:ext uri="{FF2B5EF4-FFF2-40B4-BE49-F238E27FC236}">
                <a16:creationId xmlns:a16="http://schemas.microsoft.com/office/drawing/2014/main" id="{4B5ECCD9-12B7-89ED-A626-C1FA7BAB1C5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647" t="72578"/>
          <a:stretch/>
        </p:blipFill>
        <p:spPr>
          <a:xfrm>
            <a:off x="10502900" y="5636908"/>
            <a:ext cx="1460499" cy="1097696"/>
          </a:xfrm>
          <a:prstGeom prst="rect">
            <a:avLst/>
          </a:prstGeom>
        </p:spPr>
      </p:pic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1001AF5-A877-8FEA-0EE4-300DE4D37B1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463800" y="2425700"/>
            <a:ext cx="7226300" cy="26543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1"/>
                </a:solidFill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630238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Titre 4">
            <a:extLst>
              <a:ext uri="{FF2B5EF4-FFF2-40B4-BE49-F238E27FC236}">
                <a16:creationId xmlns:a16="http://schemas.microsoft.com/office/drawing/2014/main" id="{ED437A1C-4406-3564-5BB9-34C0E3A4F0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3800" y="1384300"/>
            <a:ext cx="7226300" cy="928688"/>
          </a:xfrm>
        </p:spPr>
        <p:txBody>
          <a:bodyPr anchor="t">
            <a:noAutofit/>
          </a:bodyPr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392743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age fond perd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e 5">
            <a:extLst>
              <a:ext uri="{FF2B5EF4-FFF2-40B4-BE49-F238E27FC236}">
                <a16:creationId xmlns:a16="http://schemas.microsoft.com/office/drawing/2014/main" id="{0D3C2389-AA78-177A-58CD-C98D27B7F079}"/>
              </a:ext>
            </a:extLst>
          </p:cNvPr>
          <p:cNvGrpSpPr/>
          <p:nvPr userDrawn="1"/>
        </p:nvGrpSpPr>
        <p:grpSpPr>
          <a:xfrm>
            <a:off x="10591800" y="5719100"/>
            <a:ext cx="1397000" cy="979296"/>
            <a:chOff x="9091285" y="2773427"/>
            <a:chExt cx="3773815" cy="2645444"/>
          </a:xfrm>
        </p:grpSpPr>
        <p:pic>
          <p:nvPicPr>
            <p:cNvPr id="7" name="Graphique 6">
              <a:extLst>
                <a:ext uri="{FF2B5EF4-FFF2-40B4-BE49-F238E27FC236}">
                  <a16:creationId xmlns:a16="http://schemas.microsoft.com/office/drawing/2014/main" id="{0755869A-5779-3388-33D6-91A7102883B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284310" y="3009898"/>
              <a:ext cx="3296310" cy="2277161"/>
            </a:xfrm>
            <a:prstGeom prst="rect">
              <a:avLst/>
            </a:prstGeom>
          </p:spPr>
        </p:pic>
        <p:pic>
          <p:nvPicPr>
            <p:cNvPr id="8" name="Graphique 7">
              <a:extLst>
                <a:ext uri="{FF2B5EF4-FFF2-40B4-BE49-F238E27FC236}">
                  <a16:creationId xmlns:a16="http://schemas.microsoft.com/office/drawing/2014/main" id="{EE9AF90C-E1A8-027E-608A-1F481100262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9543256" y="3429000"/>
              <a:ext cx="2140744" cy="675043"/>
            </a:xfrm>
            <a:prstGeom prst="rect">
              <a:avLst/>
            </a:prstGeom>
          </p:spPr>
        </p:pic>
        <p:grpSp>
          <p:nvGrpSpPr>
            <p:cNvPr id="9" name="Groupe 8">
              <a:extLst>
                <a:ext uri="{FF2B5EF4-FFF2-40B4-BE49-F238E27FC236}">
                  <a16:creationId xmlns:a16="http://schemas.microsoft.com/office/drawing/2014/main" id="{9D06884F-BEB8-C885-4652-44281E70908B}"/>
                </a:ext>
              </a:extLst>
            </p:cNvPr>
            <p:cNvGrpSpPr/>
            <p:nvPr userDrawn="1"/>
          </p:nvGrpSpPr>
          <p:grpSpPr>
            <a:xfrm>
              <a:off x="10764166" y="4206720"/>
              <a:ext cx="1763114" cy="1044809"/>
              <a:chOff x="10764166" y="4181320"/>
              <a:chExt cx="1763114" cy="1044809"/>
            </a:xfrm>
          </p:grpSpPr>
          <p:pic>
            <p:nvPicPr>
              <p:cNvPr id="11" name="Graphique 10">
                <a:extLst>
                  <a:ext uri="{FF2B5EF4-FFF2-40B4-BE49-F238E27FC236}">
                    <a16:creationId xmlns:a16="http://schemas.microsoft.com/office/drawing/2014/main" id="{C98D84E0-4F19-D017-3633-5DBCF0A075D0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10764166" y="4181320"/>
                <a:ext cx="1763114" cy="1044809"/>
              </a:xfrm>
              <a:prstGeom prst="rect">
                <a:avLst/>
              </a:prstGeom>
            </p:spPr>
          </p:pic>
          <p:pic>
            <p:nvPicPr>
              <p:cNvPr id="12" name="Graphique 11">
                <a:extLst>
                  <a:ext uri="{FF2B5EF4-FFF2-40B4-BE49-F238E27FC236}">
                    <a16:creationId xmlns:a16="http://schemas.microsoft.com/office/drawing/2014/main" id="{1AB91EE9-DD71-4B24-2BD7-50FDD20063FE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11307586" y="4744542"/>
                <a:ext cx="927278" cy="207838"/>
              </a:xfrm>
              <a:prstGeom prst="rect">
                <a:avLst/>
              </a:prstGeom>
            </p:spPr>
          </p:pic>
        </p:grpSp>
        <p:pic>
          <p:nvPicPr>
            <p:cNvPr id="10" name="Image 9">
              <a:extLst>
                <a:ext uri="{FF2B5EF4-FFF2-40B4-BE49-F238E27FC236}">
                  <a16:creationId xmlns:a16="http://schemas.microsoft.com/office/drawing/2014/main" id="{86ED793C-A8AC-6397-3E28-4BD9E8EF627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91285" y="2773427"/>
              <a:ext cx="3773815" cy="2645444"/>
            </a:xfrm>
            <a:prstGeom prst="rect">
              <a:avLst/>
            </a:prstGeom>
          </p:spPr>
        </p:pic>
      </p:grpSp>
      <p:sp>
        <p:nvSpPr>
          <p:cNvPr id="15" name="Espace réservé pour une image  13">
            <a:extLst>
              <a:ext uri="{FF2B5EF4-FFF2-40B4-BE49-F238E27FC236}">
                <a16:creationId xmlns:a16="http://schemas.microsoft.com/office/drawing/2014/main" id="{B5E6D261-2810-B6D1-8651-D8B4438F2F6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5368925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fr-FR"/>
              <a:t>Cliquez sur l'icône pour ajouter une image</a:t>
            </a:r>
            <a:endParaRPr lang="en-GB"/>
          </a:p>
        </p:txBody>
      </p:sp>
      <p:sp>
        <p:nvSpPr>
          <p:cNvPr id="18" name="Titre 17">
            <a:extLst>
              <a:ext uri="{FF2B5EF4-FFF2-40B4-BE49-F238E27FC236}">
                <a16:creationId xmlns:a16="http://schemas.microsoft.com/office/drawing/2014/main" id="{2A0B2CE2-EF7B-E5B0-00B1-256C20333F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694586"/>
            <a:ext cx="9321800" cy="93321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4964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idéo fond perd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'élément multimédia 4">
            <a:extLst>
              <a:ext uri="{FF2B5EF4-FFF2-40B4-BE49-F238E27FC236}">
                <a16:creationId xmlns:a16="http://schemas.microsoft.com/office/drawing/2014/main" id="{415AD106-78D2-FD12-B999-4172D2E15F62}"/>
              </a:ext>
            </a:extLst>
          </p:cNvPr>
          <p:cNvSpPr>
            <a:spLocks noGrp="1"/>
          </p:cNvSpPr>
          <p:nvPr>
            <p:ph type="media" sz="quarter" idx="10"/>
          </p:nvPr>
        </p:nvSpPr>
        <p:spPr>
          <a:xfrm>
            <a:off x="0" y="0"/>
            <a:ext cx="12192000" cy="5368706"/>
          </a:xfrm>
          <a:solidFill>
            <a:schemeClr val="bg2">
              <a:lumMod val="95000"/>
            </a:schemeClr>
          </a:solidFill>
        </p:spPr>
        <p:txBody>
          <a:bodyPr/>
          <a:lstStyle/>
          <a:p>
            <a:r>
              <a:rPr lang="fr-FR"/>
              <a:t>Cliquez sur l'icône pour ajouter l'élément multimédia</a:t>
            </a:r>
            <a:endParaRPr lang="en-GB"/>
          </a:p>
        </p:txBody>
      </p:sp>
      <p:grpSp>
        <p:nvGrpSpPr>
          <p:cNvPr id="6" name="Groupe 5">
            <a:extLst>
              <a:ext uri="{FF2B5EF4-FFF2-40B4-BE49-F238E27FC236}">
                <a16:creationId xmlns:a16="http://schemas.microsoft.com/office/drawing/2014/main" id="{0D3C2389-AA78-177A-58CD-C98D27B7F079}"/>
              </a:ext>
            </a:extLst>
          </p:cNvPr>
          <p:cNvGrpSpPr/>
          <p:nvPr userDrawn="1"/>
        </p:nvGrpSpPr>
        <p:grpSpPr>
          <a:xfrm>
            <a:off x="10591800" y="5719100"/>
            <a:ext cx="1397000" cy="979296"/>
            <a:chOff x="9091285" y="2773427"/>
            <a:chExt cx="3773815" cy="2645444"/>
          </a:xfrm>
        </p:grpSpPr>
        <p:pic>
          <p:nvPicPr>
            <p:cNvPr id="7" name="Graphique 6">
              <a:extLst>
                <a:ext uri="{FF2B5EF4-FFF2-40B4-BE49-F238E27FC236}">
                  <a16:creationId xmlns:a16="http://schemas.microsoft.com/office/drawing/2014/main" id="{0755869A-5779-3388-33D6-91A7102883B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284310" y="3009898"/>
              <a:ext cx="3296310" cy="2277161"/>
            </a:xfrm>
            <a:prstGeom prst="rect">
              <a:avLst/>
            </a:prstGeom>
          </p:spPr>
        </p:pic>
        <p:pic>
          <p:nvPicPr>
            <p:cNvPr id="8" name="Graphique 7">
              <a:extLst>
                <a:ext uri="{FF2B5EF4-FFF2-40B4-BE49-F238E27FC236}">
                  <a16:creationId xmlns:a16="http://schemas.microsoft.com/office/drawing/2014/main" id="{EE9AF90C-E1A8-027E-608A-1F481100262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9543256" y="3429000"/>
              <a:ext cx="2140744" cy="675043"/>
            </a:xfrm>
            <a:prstGeom prst="rect">
              <a:avLst/>
            </a:prstGeom>
          </p:spPr>
        </p:pic>
        <p:grpSp>
          <p:nvGrpSpPr>
            <p:cNvPr id="9" name="Groupe 8">
              <a:extLst>
                <a:ext uri="{FF2B5EF4-FFF2-40B4-BE49-F238E27FC236}">
                  <a16:creationId xmlns:a16="http://schemas.microsoft.com/office/drawing/2014/main" id="{9D06884F-BEB8-C885-4652-44281E70908B}"/>
                </a:ext>
              </a:extLst>
            </p:cNvPr>
            <p:cNvGrpSpPr/>
            <p:nvPr userDrawn="1"/>
          </p:nvGrpSpPr>
          <p:grpSpPr>
            <a:xfrm>
              <a:off x="10764166" y="4206720"/>
              <a:ext cx="1763114" cy="1044809"/>
              <a:chOff x="10764166" y="4181320"/>
              <a:chExt cx="1763114" cy="1044809"/>
            </a:xfrm>
          </p:grpSpPr>
          <p:pic>
            <p:nvPicPr>
              <p:cNvPr id="11" name="Graphique 10">
                <a:extLst>
                  <a:ext uri="{FF2B5EF4-FFF2-40B4-BE49-F238E27FC236}">
                    <a16:creationId xmlns:a16="http://schemas.microsoft.com/office/drawing/2014/main" id="{C98D84E0-4F19-D017-3633-5DBCF0A075D0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10764166" y="4181320"/>
                <a:ext cx="1763114" cy="1044809"/>
              </a:xfrm>
              <a:prstGeom prst="rect">
                <a:avLst/>
              </a:prstGeom>
            </p:spPr>
          </p:pic>
          <p:pic>
            <p:nvPicPr>
              <p:cNvPr id="12" name="Graphique 11">
                <a:extLst>
                  <a:ext uri="{FF2B5EF4-FFF2-40B4-BE49-F238E27FC236}">
                    <a16:creationId xmlns:a16="http://schemas.microsoft.com/office/drawing/2014/main" id="{1AB91EE9-DD71-4B24-2BD7-50FDD20063FE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11307586" y="4744542"/>
                <a:ext cx="927278" cy="207838"/>
              </a:xfrm>
              <a:prstGeom prst="rect">
                <a:avLst/>
              </a:prstGeom>
            </p:spPr>
          </p:pic>
        </p:grpSp>
        <p:pic>
          <p:nvPicPr>
            <p:cNvPr id="10" name="Image 9">
              <a:extLst>
                <a:ext uri="{FF2B5EF4-FFF2-40B4-BE49-F238E27FC236}">
                  <a16:creationId xmlns:a16="http://schemas.microsoft.com/office/drawing/2014/main" id="{86ED793C-A8AC-6397-3E28-4BD9E8EF627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91285" y="2773427"/>
              <a:ext cx="3773815" cy="2645444"/>
            </a:xfrm>
            <a:prstGeom prst="rect">
              <a:avLst/>
            </a:prstGeom>
          </p:spPr>
        </p:pic>
      </p:grpSp>
      <p:sp>
        <p:nvSpPr>
          <p:cNvPr id="2" name="Titre 17">
            <a:extLst>
              <a:ext uri="{FF2B5EF4-FFF2-40B4-BE49-F238E27FC236}">
                <a16:creationId xmlns:a16="http://schemas.microsoft.com/office/drawing/2014/main" id="{456EB6B4-96EE-E4F7-A66D-B45293CC3B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694586"/>
            <a:ext cx="9321800" cy="93321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9170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5">
            <a:extLst>
              <a:ext uri="{FF2B5EF4-FFF2-40B4-BE49-F238E27FC236}">
                <a16:creationId xmlns:a16="http://schemas.microsoft.com/office/drawing/2014/main" id="{DB8E79E8-7951-CFB1-ABB6-35AB779F5A9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0"/>
            <a:ext cx="9144000" cy="6855254"/>
          </a:xfrm>
          <a:prstGeom prst="rect">
            <a:avLst/>
          </a:prstGeom>
        </p:spPr>
      </p:pic>
      <p:sp>
        <p:nvSpPr>
          <p:cNvPr id="7" name="Rectangle 1">
            <a:extLst>
              <a:ext uri="{FF2B5EF4-FFF2-40B4-BE49-F238E27FC236}">
                <a16:creationId xmlns:a16="http://schemas.microsoft.com/office/drawing/2014/main" id="{351CF26E-DB11-CF73-9457-13ADAE9ABC98}"/>
              </a:ext>
            </a:extLst>
          </p:cNvPr>
          <p:cNvSpPr/>
          <p:nvPr userDrawn="1"/>
        </p:nvSpPr>
        <p:spPr>
          <a:xfrm>
            <a:off x="-88899" y="6084079"/>
            <a:ext cx="3136900" cy="774203"/>
          </a:xfrm>
          <a:custGeom>
            <a:avLst/>
            <a:gdLst>
              <a:gd name="connsiteX0" fmla="*/ 0 w 3050438"/>
              <a:gd name="connsiteY0" fmla="*/ 0 h 771754"/>
              <a:gd name="connsiteX1" fmla="*/ 3050438 w 3050438"/>
              <a:gd name="connsiteY1" fmla="*/ 0 h 771754"/>
              <a:gd name="connsiteX2" fmla="*/ 3050438 w 3050438"/>
              <a:gd name="connsiteY2" fmla="*/ 771754 h 771754"/>
              <a:gd name="connsiteX3" fmla="*/ 0 w 3050438"/>
              <a:gd name="connsiteY3" fmla="*/ 771754 h 771754"/>
              <a:gd name="connsiteX4" fmla="*/ 0 w 3050438"/>
              <a:gd name="connsiteY4" fmla="*/ 0 h 771754"/>
              <a:gd name="connsiteX0" fmla="*/ 0 w 3065069"/>
              <a:gd name="connsiteY0" fmla="*/ 387706 h 771754"/>
              <a:gd name="connsiteX1" fmla="*/ 3065069 w 3065069"/>
              <a:gd name="connsiteY1" fmla="*/ 0 h 771754"/>
              <a:gd name="connsiteX2" fmla="*/ 3065069 w 3065069"/>
              <a:gd name="connsiteY2" fmla="*/ 771754 h 771754"/>
              <a:gd name="connsiteX3" fmla="*/ 14631 w 3065069"/>
              <a:gd name="connsiteY3" fmla="*/ 771754 h 771754"/>
              <a:gd name="connsiteX4" fmla="*/ 0 w 3065069"/>
              <a:gd name="connsiteY4" fmla="*/ 387706 h 771754"/>
              <a:gd name="connsiteX0" fmla="*/ 0 w 3065069"/>
              <a:gd name="connsiteY0" fmla="*/ 431873 h 771754"/>
              <a:gd name="connsiteX1" fmla="*/ 3065069 w 3065069"/>
              <a:gd name="connsiteY1" fmla="*/ 0 h 771754"/>
              <a:gd name="connsiteX2" fmla="*/ 3065069 w 3065069"/>
              <a:gd name="connsiteY2" fmla="*/ 771754 h 771754"/>
              <a:gd name="connsiteX3" fmla="*/ 14631 w 3065069"/>
              <a:gd name="connsiteY3" fmla="*/ 771754 h 771754"/>
              <a:gd name="connsiteX4" fmla="*/ 0 w 3065069"/>
              <a:gd name="connsiteY4" fmla="*/ 431873 h 7717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65069" h="771754">
                <a:moveTo>
                  <a:pt x="0" y="431873"/>
                </a:moveTo>
                <a:lnTo>
                  <a:pt x="3065069" y="0"/>
                </a:lnTo>
                <a:lnTo>
                  <a:pt x="3065069" y="771754"/>
                </a:lnTo>
                <a:lnTo>
                  <a:pt x="14631" y="771754"/>
                </a:lnTo>
                <a:lnTo>
                  <a:pt x="0" y="431873"/>
                </a:lnTo>
                <a:close/>
              </a:path>
            </a:pathLst>
          </a:custGeom>
          <a:solidFill>
            <a:srgbClr val="D200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1AAB09A9-3D54-B841-FC7E-229126826B1D}"/>
              </a:ext>
            </a:extLst>
          </p:cNvPr>
          <p:cNvSpPr txBox="1"/>
          <p:nvPr userDrawn="1"/>
        </p:nvSpPr>
        <p:spPr>
          <a:xfrm>
            <a:off x="5600479" y="2396575"/>
            <a:ext cx="340821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600" b="1" dirty="0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CONTACTS</a:t>
            </a:r>
          </a:p>
          <a:p>
            <a:pPr algn="r"/>
            <a:endParaRPr lang="fr-FR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r"/>
            <a:r>
              <a:rPr lang="fr-FR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Hôtel du Département</a:t>
            </a:r>
          </a:p>
          <a:p>
            <a:pPr algn="r"/>
            <a:r>
              <a:rPr lang="fr-FR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 place André </a:t>
            </a:r>
            <a:r>
              <a:rPr lang="fr-FR" sz="16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Mignot</a:t>
            </a:r>
            <a:endParaRPr lang="fr-FR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r"/>
            <a:r>
              <a:rPr lang="fr-FR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78 012 Versailles</a:t>
            </a:r>
          </a:p>
          <a:p>
            <a:pPr algn="r"/>
            <a:endParaRPr lang="fr-FR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r"/>
            <a:r>
              <a:rPr lang="fr-FR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Tel : 00 00 00 00 00 </a:t>
            </a:r>
          </a:p>
          <a:p>
            <a:pPr algn="r"/>
            <a:r>
              <a:rPr lang="fr-FR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@ : adressemail@yvelines.fr</a:t>
            </a:r>
          </a:p>
        </p:txBody>
      </p:sp>
    </p:spTree>
    <p:extLst>
      <p:ext uri="{BB962C8B-B14F-4D97-AF65-F5344CB8AC3E}">
        <p14:creationId xmlns:p14="http://schemas.microsoft.com/office/powerpoint/2010/main" val="29272316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image" Target="../media/image8.sv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image" Target="../media/image6.sv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image" Target="../media/image2.sv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image" Target="../media/image5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image" Target="../media/image1.png"/><Relationship Id="rId30" Type="http://schemas.openxmlformats.org/officeDocument/2006/relationships/image" Target="../media/image4.svg"/><Relationship Id="rId35" Type="http://schemas.openxmlformats.org/officeDocument/2006/relationships/image" Target="../media/image9.png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rme libre : forme 9">
            <a:extLst>
              <a:ext uri="{FF2B5EF4-FFF2-40B4-BE49-F238E27FC236}">
                <a16:creationId xmlns:a16="http://schemas.microsoft.com/office/drawing/2014/main" id="{B4649847-973C-9A62-3C88-50AAE88399D3}"/>
              </a:ext>
            </a:extLst>
          </p:cNvPr>
          <p:cNvSpPr>
            <a:spLocks/>
          </p:cNvSpPr>
          <p:nvPr userDrawn="1"/>
        </p:nvSpPr>
        <p:spPr>
          <a:xfrm>
            <a:off x="0" y="0"/>
            <a:ext cx="2057400" cy="1367065"/>
          </a:xfrm>
          <a:custGeom>
            <a:avLst/>
            <a:gdLst>
              <a:gd name="connsiteX0" fmla="*/ 0 w 8769008"/>
              <a:gd name="connsiteY0" fmla="*/ 0 h 5826675"/>
              <a:gd name="connsiteX1" fmla="*/ 8769008 w 8769008"/>
              <a:gd name="connsiteY1" fmla="*/ 0 h 5826675"/>
              <a:gd name="connsiteX2" fmla="*/ 8769008 w 8769008"/>
              <a:gd name="connsiteY2" fmla="*/ 3472333 h 5826675"/>
              <a:gd name="connsiteX3" fmla="*/ 7761558 w 8769008"/>
              <a:gd name="connsiteY3" fmla="*/ 4465667 h 5826675"/>
              <a:gd name="connsiteX4" fmla="*/ 6031905 w 8769008"/>
              <a:gd name="connsiteY4" fmla="*/ 4762125 h 5826675"/>
              <a:gd name="connsiteX5" fmla="*/ 2757924 w 8769008"/>
              <a:gd name="connsiteY5" fmla="*/ 5309286 h 5826675"/>
              <a:gd name="connsiteX6" fmla="*/ 189518 w 8769008"/>
              <a:gd name="connsiteY6" fmla="*/ 5790730 h 5826675"/>
              <a:gd name="connsiteX7" fmla="*/ 0 w 8769008"/>
              <a:gd name="connsiteY7" fmla="*/ 5826675 h 5826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69008" h="5826675">
                <a:moveTo>
                  <a:pt x="0" y="0"/>
                </a:moveTo>
                <a:lnTo>
                  <a:pt x="8769008" y="0"/>
                </a:lnTo>
                <a:lnTo>
                  <a:pt x="8769008" y="3472333"/>
                </a:lnTo>
                <a:cubicBezTo>
                  <a:pt x="8769008" y="3980643"/>
                  <a:pt x="8335641" y="4318448"/>
                  <a:pt x="7761558" y="4465667"/>
                </a:cubicBezTo>
                <a:cubicBezTo>
                  <a:pt x="7617066" y="4496060"/>
                  <a:pt x="7499538" y="4545478"/>
                  <a:pt x="6031905" y="4762125"/>
                </a:cubicBezTo>
                <a:lnTo>
                  <a:pt x="2757924" y="5309286"/>
                </a:lnTo>
                <a:cubicBezTo>
                  <a:pt x="1922160" y="5456822"/>
                  <a:pt x="810748" y="5659550"/>
                  <a:pt x="189518" y="5790730"/>
                </a:cubicBezTo>
                <a:lnTo>
                  <a:pt x="0" y="5826675"/>
                </a:lnTo>
                <a:close/>
              </a:path>
            </a:pathLst>
          </a:custGeom>
          <a:solidFill>
            <a:srgbClr val="D200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 dirty="0"/>
          </a:p>
        </p:txBody>
      </p:sp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3FF09FA-76E6-FDCF-AB06-E220DFC5B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27200"/>
            <a:ext cx="10515600" cy="5730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64BAA83-C8E3-EC85-5AD0-86E179E7CD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551157"/>
            <a:ext cx="10515600" cy="31547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2453F6-72A0-D26A-13CE-51BEDFD460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913" y="185738"/>
            <a:ext cx="1933429" cy="692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GB" sz="1800" b="1" kern="1200" cap="all" baseline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fr-FR"/>
              <a:t>Nom de la direction</a:t>
            </a:r>
          </a:p>
        </p:txBody>
      </p:sp>
      <p:grpSp>
        <p:nvGrpSpPr>
          <p:cNvPr id="13" name="Groupe 12">
            <a:extLst>
              <a:ext uri="{FF2B5EF4-FFF2-40B4-BE49-F238E27FC236}">
                <a16:creationId xmlns:a16="http://schemas.microsoft.com/office/drawing/2014/main" id="{CE3755BD-9BDF-DEC3-ED79-CE6D76032329}"/>
              </a:ext>
            </a:extLst>
          </p:cNvPr>
          <p:cNvGrpSpPr/>
          <p:nvPr userDrawn="1"/>
        </p:nvGrpSpPr>
        <p:grpSpPr>
          <a:xfrm>
            <a:off x="10591800" y="5719100"/>
            <a:ext cx="1397000" cy="979296"/>
            <a:chOff x="9091285" y="2773427"/>
            <a:chExt cx="3773815" cy="2645444"/>
          </a:xfrm>
        </p:grpSpPr>
        <p:pic>
          <p:nvPicPr>
            <p:cNvPr id="14" name="Graphique 13">
              <a:extLst>
                <a:ext uri="{FF2B5EF4-FFF2-40B4-BE49-F238E27FC236}">
                  <a16:creationId xmlns:a16="http://schemas.microsoft.com/office/drawing/2014/main" id="{35115BF3-8ABF-5299-D3F6-75188366947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p:blipFill>
          <p:spPr>
            <a:xfrm>
              <a:off x="9284310" y="3009898"/>
              <a:ext cx="3296310" cy="2277161"/>
            </a:xfrm>
            <a:prstGeom prst="rect">
              <a:avLst/>
            </a:prstGeom>
          </p:spPr>
        </p:pic>
        <p:pic>
          <p:nvPicPr>
            <p:cNvPr id="15" name="Graphique 14">
              <a:extLst>
                <a:ext uri="{FF2B5EF4-FFF2-40B4-BE49-F238E27FC236}">
                  <a16:creationId xmlns:a16="http://schemas.microsoft.com/office/drawing/2014/main" id="{2855FC4D-5B24-F73C-2AE3-AB72837A764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p:blipFill>
          <p:spPr>
            <a:xfrm>
              <a:off x="9543256" y="3429000"/>
              <a:ext cx="2140744" cy="675043"/>
            </a:xfrm>
            <a:prstGeom prst="rect">
              <a:avLst/>
            </a:prstGeom>
          </p:spPr>
        </p:pic>
        <p:grpSp>
          <p:nvGrpSpPr>
            <p:cNvPr id="16" name="Groupe 15">
              <a:extLst>
                <a:ext uri="{FF2B5EF4-FFF2-40B4-BE49-F238E27FC236}">
                  <a16:creationId xmlns:a16="http://schemas.microsoft.com/office/drawing/2014/main" id="{297F3439-5F6E-2463-2D8B-A759B251F0A6}"/>
                </a:ext>
              </a:extLst>
            </p:cNvPr>
            <p:cNvGrpSpPr/>
            <p:nvPr userDrawn="1"/>
          </p:nvGrpSpPr>
          <p:grpSpPr>
            <a:xfrm>
              <a:off x="10764166" y="4206720"/>
              <a:ext cx="1763114" cy="1044809"/>
              <a:chOff x="10764166" y="4181320"/>
              <a:chExt cx="1763114" cy="1044809"/>
            </a:xfrm>
          </p:grpSpPr>
          <p:pic>
            <p:nvPicPr>
              <p:cNvPr id="18" name="Graphique 17">
                <a:extLst>
                  <a:ext uri="{FF2B5EF4-FFF2-40B4-BE49-F238E27FC236}">
                    <a16:creationId xmlns:a16="http://schemas.microsoft.com/office/drawing/2014/main" id="{2C4F0B7B-31BA-2694-C75A-329B8B2B5515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31">
                <a:extLst>
                  <a:ext uri="{96DAC541-7B7A-43D3-8B79-37D633B846F1}">
                    <asvg:svgBlip xmlns:asvg="http://schemas.microsoft.com/office/drawing/2016/SVG/main" r:embed="rId32"/>
                  </a:ext>
                </a:extLst>
              </a:blip>
              <a:stretch>
                <a:fillRect/>
              </a:stretch>
            </p:blipFill>
            <p:spPr>
              <a:xfrm>
                <a:off x="10764166" y="4181320"/>
                <a:ext cx="1763114" cy="1044809"/>
              </a:xfrm>
              <a:prstGeom prst="rect">
                <a:avLst/>
              </a:prstGeom>
            </p:spPr>
          </p:pic>
          <p:pic>
            <p:nvPicPr>
              <p:cNvPr id="19" name="Graphique 18">
                <a:extLst>
                  <a:ext uri="{FF2B5EF4-FFF2-40B4-BE49-F238E27FC236}">
                    <a16:creationId xmlns:a16="http://schemas.microsoft.com/office/drawing/2014/main" id="{7381F39A-EFF5-0BA1-D4AF-433A1999AB33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33">
                <a:extLst>
                  <a:ext uri="{96DAC541-7B7A-43D3-8B79-37D633B846F1}">
                    <asvg:svgBlip xmlns:asvg="http://schemas.microsoft.com/office/drawing/2016/SVG/main" r:embed="rId34"/>
                  </a:ext>
                </a:extLst>
              </a:blip>
              <a:stretch>
                <a:fillRect/>
              </a:stretch>
            </p:blipFill>
            <p:spPr>
              <a:xfrm>
                <a:off x="11307586" y="4744542"/>
                <a:ext cx="927278" cy="207838"/>
              </a:xfrm>
              <a:prstGeom prst="rect">
                <a:avLst/>
              </a:prstGeom>
            </p:spPr>
          </p:pic>
        </p:grpSp>
        <p:pic>
          <p:nvPicPr>
            <p:cNvPr id="17" name="Image 16">
              <a:extLst>
                <a:ext uri="{FF2B5EF4-FFF2-40B4-BE49-F238E27FC236}">
                  <a16:creationId xmlns:a16="http://schemas.microsoft.com/office/drawing/2014/main" id="{6201488A-C949-F484-80A1-16E4180987C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91285" y="2773427"/>
              <a:ext cx="3773815" cy="26454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19901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73" r:id="rId3"/>
    <p:sldLayoutId id="2147483661" r:id="rId4"/>
    <p:sldLayoutId id="2147483665" r:id="rId5"/>
    <p:sldLayoutId id="2147483676" r:id="rId6"/>
    <p:sldLayoutId id="2147483680" r:id="rId7"/>
    <p:sldLayoutId id="2147483683" r:id="rId8"/>
    <p:sldLayoutId id="2147483667" r:id="rId9"/>
    <p:sldLayoutId id="2147483674" r:id="rId10"/>
    <p:sldLayoutId id="2147483685" r:id="rId11"/>
    <p:sldLayoutId id="2147483663" r:id="rId12"/>
    <p:sldLayoutId id="2147483677" r:id="rId13"/>
    <p:sldLayoutId id="2147483681" r:id="rId14"/>
    <p:sldLayoutId id="2147483682" r:id="rId15"/>
    <p:sldLayoutId id="2147483675" r:id="rId16"/>
    <p:sldLayoutId id="2147483678" r:id="rId17"/>
    <p:sldLayoutId id="2147483679" r:id="rId18"/>
    <p:sldLayoutId id="2147483684" r:id="rId19"/>
    <p:sldLayoutId id="2147483655" r:id="rId20"/>
    <p:sldLayoutId id="2147483669" r:id="rId21"/>
    <p:sldLayoutId id="2147483672" r:id="rId22"/>
    <p:sldLayoutId id="2147483670" r:id="rId23"/>
    <p:sldLayoutId id="2147483671" r:id="rId24"/>
    <p:sldLayoutId id="2147483660" r:id="rId25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GB" sz="3200" kern="1200" cap="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541338" indent="-274638" algn="l" defTabSz="914400" rtl="0" eaLnBrk="1" latinLnBrk="0" hangingPunct="1">
        <a:lnSpc>
          <a:spcPct val="9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96938" indent="-2667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orient="horz" pos="1593" userDrawn="1">
          <p15:clr>
            <a:srgbClr val="F26B43"/>
          </p15:clr>
        </p15:guide>
        <p15:guide id="4" orient="horz" pos="3589" userDrawn="1">
          <p15:clr>
            <a:srgbClr val="F26B43"/>
          </p15:clr>
        </p15:guide>
        <p15:guide id="5" pos="7151" userDrawn="1">
          <p15:clr>
            <a:srgbClr val="F26B43"/>
          </p15:clr>
        </p15:guide>
        <p15:guide id="6" pos="529" userDrawn="1">
          <p15:clr>
            <a:srgbClr val="F26B43"/>
          </p15:clr>
        </p15:guide>
        <p15:guide id="7" orient="horz" pos="1457" userDrawn="1">
          <p15:clr>
            <a:srgbClr val="F26B43"/>
          </p15:clr>
        </p15:guide>
        <p15:guide id="8" orient="horz" pos="845" userDrawn="1">
          <p15:clr>
            <a:srgbClr val="F26B43"/>
          </p15:clr>
        </p15:guide>
        <p15:guide id="9" pos="3953" userDrawn="1">
          <p15:clr>
            <a:srgbClr val="F26B43"/>
          </p15:clr>
        </p15:guide>
        <p15:guide id="10" pos="3727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7.sv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svg"/><Relationship Id="rId3" Type="http://schemas.openxmlformats.org/officeDocument/2006/relationships/image" Target="../media/image20.svg"/><Relationship Id="rId7" Type="http://schemas.openxmlformats.org/officeDocument/2006/relationships/image" Target="../media/image22.svg"/><Relationship Id="rId12" Type="http://schemas.openxmlformats.org/officeDocument/2006/relationships/image" Target="../media/image27.png"/><Relationship Id="rId2" Type="http://schemas.openxmlformats.org/officeDocument/2006/relationships/image" Target="../media/image19.png"/><Relationship Id="rId16" Type="http://schemas.openxmlformats.org/officeDocument/2006/relationships/image" Target="../media/image31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1.png"/><Relationship Id="rId11" Type="http://schemas.openxmlformats.org/officeDocument/2006/relationships/image" Target="../media/image26.svg"/><Relationship Id="rId5" Type="http://schemas.openxmlformats.org/officeDocument/2006/relationships/image" Target="../media/image17.svg"/><Relationship Id="rId15" Type="http://schemas.openxmlformats.org/officeDocument/2006/relationships/image" Target="../media/image30.svg"/><Relationship Id="rId10" Type="http://schemas.openxmlformats.org/officeDocument/2006/relationships/image" Target="../media/image25.png"/><Relationship Id="rId4" Type="http://schemas.openxmlformats.org/officeDocument/2006/relationships/image" Target="../media/image16.png"/><Relationship Id="rId9" Type="http://schemas.openxmlformats.org/officeDocument/2006/relationships/image" Target="../media/image24.svg"/><Relationship Id="rId1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263CC9-E7EA-E2CE-CC89-3309C3587D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810052"/>
            <a:ext cx="7053959" cy="2097740"/>
          </a:xfrm>
        </p:spPr>
        <p:txBody>
          <a:bodyPr/>
          <a:lstStyle/>
          <a:p>
            <a:r>
              <a:rPr lang="fr-FR"/>
              <a:t>Utilisation du modèle powerpoint</a:t>
            </a:r>
            <a:endParaRPr lang="en-GB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6CC67DF-9C39-C98C-9716-1BE0C4D88EC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/>
              <a:t>Concevoir efficacement </a:t>
            </a:r>
            <a:br>
              <a:rPr lang="fr-FR"/>
            </a:br>
            <a:r>
              <a:rPr lang="fr-FR"/>
              <a:t>une présentation corporate</a:t>
            </a:r>
            <a:endParaRPr lang="en-GB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F11BF29-DB1F-E9E0-1C2C-79DEBACF1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Nom de la direction</a:t>
            </a:r>
          </a:p>
        </p:txBody>
      </p:sp>
    </p:spTree>
    <p:extLst>
      <p:ext uri="{BB962C8B-B14F-4D97-AF65-F5344CB8AC3E}">
        <p14:creationId xmlns:p14="http://schemas.microsoft.com/office/powerpoint/2010/main" val="19304765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B39411C-9031-B9D8-C2F0-208BC2F916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Nom de la direction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C5C2771-1F4A-E38D-5A74-C0865D9B7E4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numCol="2">
            <a:normAutofit/>
          </a:bodyPr>
          <a:lstStyle/>
          <a:p>
            <a:r>
              <a:rPr lang="fr-FR"/>
              <a:t>Thématique 1</a:t>
            </a:r>
          </a:p>
          <a:p>
            <a:pPr lvl="1"/>
            <a:r>
              <a:rPr lang="fr-FR"/>
              <a:t>Point 1</a:t>
            </a:r>
          </a:p>
          <a:p>
            <a:pPr lvl="1"/>
            <a:r>
              <a:rPr lang="fr-FR"/>
              <a:t>Point 2</a:t>
            </a:r>
          </a:p>
          <a:p>
            <a:pPr lvl="1"/>
            <a:r>
              <a:rPr lang="fr-FR"/>
              <a:t>Point 3</a:t>
            </a:r>
          </a:p>
          <a:p>
            <a:r>
              <a:rPr lang="fr-FR"/>
              <a:t>Thématique 2</a:t>
            </a:r>
          </a:p>
          <a:p>
            <a:pPr lvl="1"/>
            <a:r>
              <a:rPr lang="fr-FR"/>
              <a:t>Point 1</a:t>
            </a:r>
          </a:p>
          <a:p>
            <a:pPr lvl="1"/>
            <a:r>
              <a:rPr lang="fr-FR"/>
              <a:t>Point 2 </a:t>
            </a:r>
          </a:p>
          <a:p>
            <a:pPr lvl="1"/>
            <a:r>
              <a:rPr lang="fr-FR"/>
              <a:t>Point 3</a:t>
            </a:r>
          </a:p>
          <a:p>
            <a:pPr lvl="1"/>
            <a:endParaRPr lang="fr-FR"/>
          </a:p>
          <a:p>
            <a:pPr lvl="1"/>
            <a:endParaRPr lang="fr-FR"/>
          </a:p>
          <a:p>
            <a:r>
              <a:rPr lang="fr-FR"/>
              <a:t>Thématique 3</a:t>
            </a:r>
          </a:p>
          <a:p>
            <a:pPr lvl="1"/>
            <a:r>
              <a:rPr lang="fr-FR"/>
              <a:t>Point 1</a:t>
            </a:r>
          </a:p>
          <a:p>
            <a:pPr lvl="1"/>
            <a:r>
              <a:rPr lang="fr-FR"/>
              <a:t>Point 2</a:t>
            </a:r>
          </a:p>
          <a:p>
            <a:pPr lvl="1"/>
            <a:r>
              <a:rPr lang="fr-FR"/>
              <a:t>Point 3</a:t>
            </a:r>
          </a:p>
          <a:p>
            <a:r>
              <a:rPr lang="fr-FR"/>
              <a:t>Thématique 4</a:t>
            </a:r>
          </a:p>
          <a:p>
            <a:pPr lvl="1"/>
            <a:r>
              <a:rPr lang="fr-FR"/>
              <a:t>Point 1</a:t>
            </a:r>
          </a:p>
          <a:p>
            <a:pPr lvl="1"/>
            <a:r>
              <a:rPr lang="fr-FR"/>
              <a:t>Point 2</a:t>
            </a:r>
          </a:p>
          <a:p>
            <a:pPr lvl="1"/>
            <a:r>
              <a:rPr lang="fr-FR"/>
              <a:t>Point 3</a:t>
            </a:r>
            <a:endParaRPr lang="en-GB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014BDD21-EC72-0CCF-80E4-EB4DA27A97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>
                <a:solidFill>
                  <a:schemeClr val="accent1"/>
                </a:solidFill>
              </a:rPr>
              <a:t>Sommaire</a:t>
            </a:r>
            <a:r>
              <a:rPr lang="fr-FR"/>
              <a:t> en deux colonnes automatique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39717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4D790C-DE77-38F3-DCDA-56BBE51D3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Conseils d’utilisation</a:t>
            </a:r>
            <a:endParaRPr lang="en-GB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ED92AB3-841A-40F2-E73D-069545A87E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/>
              <a:t>Optimiser sa production </a:t>
            </a:r>
            <a:br>
              <a:rPr lang="fr-FR"/>
            </a:br>
            <a:r>
              <a:rPr lang="fr-FR"/>
              <a:t>avec PowerPoint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1962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9719B6A3-E8E8-5BF3-405F-D830679D5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Nom de la direction</a:t>
            </a:r>
          </a:p>
        </p:txBody>
      </p:sp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9626ACBC-C23B-0FCE-5D74-A9CD8A6C091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/>
              <a:t>Ce fichier est un modèle, c’est-à-dire :</a:t>
            </a:r>
          </a:p>
          <a:p>
            <a:pPr lvl="1"/>
            <a:r>
              <a:rPr lang="fr-FR"/>
              <a:t>Il porte une extension .potx et non .pptx</a:t>
            </a:r>
          </a:p>
          <a:p>
            <a:pPr lvl="1"/>
            <a:r>
              <a:rPr lang="fr-FR"/>
              <a:t>Un double clic sur ce fichier génère une nouvelle présentation : Présentation1.pptx</a:t>
            </a:r>
          </a:p>
          <a:p>
            <a:pPr lvl="1"/>
            <a:r>
              <a:rPr lang="fr-FR"/>
              <a:t>Cette présentation est à enregistrer et nommer</a:t>
            </a:r>
          </a:p>
          <a:p>
            <a:pPr lvl="1"/>
            <a:r>
              <a:rPr lang="fr-FR"/>
              <a:t>Le modèle quant à lui n’est pas modifié.</a:t>
            </a:r>
            <a:endParaRPr lang="en-GB"/>
          </a:p>
        </p:txBody>
      </p:sp>
      <p:sp>
        <p:nvSpPr>
          <p:cNvPr id="9" name="Titre 8">
            <a:extLst>
              <a:ext uri="{FF2B5EF4-FFF2-40B4-BE49-F238E27FC236}">
                <a16:creationId xmlns:a16="http://schemas.microsoft.com/office/drawing/2014/main" id="{E8BE7E86-092C-B9EF-1571-2C298336BC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Principe d’un modèle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37024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F4CECECC-572B-7490-3E91-A0D60AEE79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Nom de la direction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C003F43-B7D9-8BCB-836F-4DE52C7C969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fr-FR"/>
              <a:t>La création de diapositives se fait via :</a:t>
            </a:r>
          </a:p>
          <a:p>
            <a:pPr lvl="1"/>
            <a:r>
              <a:rPr lang="fr-FR"/>
              <a:t>Onglet Accueil / Bouton Nouvelle diapositive</a:t>
            </a:r>
          </a:p>
          <a:p>
            <a:pPr lvl="1"/>
            <a:r>
              <a:rPr lang="fr-FR"/>
              <a:t>Choisir une disposition parmi celles développées en mode Masque</a:t>
            </a:r>
          </a:p>
          <a:p>
            <a:pPr lvl="1"/>
            <a:r>
              <a:rPr lang="fr-FR"/>
              <a:t>Les dispositions proposées permettent l’automatisation</a:t>
            </a:r>
          </a:p>
          <a:p>
            <a:pPr lvl="2"/>
            <a:r>
              <a:rPr lang="fr-FR"/>
              <a:t>Gestion automatisée des textes</a:t>
            </a:r>
          </a:p>
          <a:p>
            <a:pPr lvl="2"/>
            <a:r>
              <a:rPr lang="fr-FR"/>
              <a:t>Positionnement prédéfini des blocs de contenu</a:t>
            </a:r>
          </a:p>
          <a:p>
            <a:r>
              <a:rPr lang="fr-FR"/>
              <a:t>Deux catégories de dispositions :</a:t>
            </a:r>
          </a:p>
          <a:p>
            <a:pPr lvl="1"/>
            <a:r>
              <a:rPr lang="fr-FR"/>
              <a:t>Dispositions avec un titre</a:t>
            </a:r>
          </a:p>
          <a:p>
            <a:pPr lvl="1"/>
            <a:r>
              <a:rPr lang="fr-FR"/>
              <a:t>Dispositions avec sur-titre + titre</a:t>
            </a:r>
          </a:p>
          <a:p>
            <a:pPr lvl="2"/>
            <a:r>
              <a:rPr lang="fr-FR"/>
              <a:t>Le sur-titre sert comme point de repère pour l’animateur / le public</a:t>
            </a:r>
          </a:p>
          <a:p>
            <a:pPr lvl="2"/>
            <a:r>
              <a:rPr lang="fr-FR"/>
              <a:t>Il doit indiquer la thématique principale (rappel du titre de la section) et/ou le message clé de la présentation</a:t>
            </a:r>
          </a:p>
          <a:p>
            <a:pPr lvl="2"/>
            <a:endParaRPr lang="fr-FR"/>
          </a:p>
          <a:p>
            <a:pPr lvl="1"/>
            <a:endParaRPr lang="en-GB"/>
          </a:p>
        </p:txBody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4B74E3CC-CA80-CAD4-D84C-00EF8C166E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Deux catégories de </a:t>
            </a:r>
            <a:r>
              <a:rPr lang="fr-FR">
                <a:solidFill>
                  <a:schemeClr val="accent1"/>
                </a:solidFill>
              </a:rPr>
              <a:t>dispositions</a:t>
            </a:r>
            <a:endParaRPr lang="en-GB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16196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3C8548D4-4EF9-65EB-6592-8EE01511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Nom de la direction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26F89B65-EA84-577D-74C0-63D0DB3ED52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FR"/>
              <a:t>Conseils d’utilisation </a:t>
            </a:r>
            <a:r>
              <a:rPr lang="fr-FR">
                <a:solidFill>
                  <a:schemeClr val="tx2"/>
                </a:solidFill>
              </a:rPr>
              <a:t>| optimiser sa production</a:t>
            </a:r>
            <a:endParaRPr lang="en-GB">
              <a:solidFill>
                <a:schemeClr val="tx2"/>
              </a:solidFill>
            </a:endParaRP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51FE965D-1468-E7E6-E3F2-1B0C9DACBE1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/>
              <a:t>Importance de la hiérarchisation du texte.</a:t>
            </a:r>
          </a:p>
          <a:p>
            <a:r>
              <a:rPr lang="fr-FR"/>
              <a:t>Hiérarchisation optimale avec les dispositions Sur-titre + titre.</a:t>
            </a:r>
          </a:p>
          <a:p>
            <a:r>
              <a:rPr lang="fr-FR"/>
              <a:t>Les textes se hiérarchisent  grâce :</a:t>
            </a:r>
          </a:p>
          <a:p>
            <a:pPr lvl="1"/>
            <a:r>
              <a:rPr lang="fr-FR"/>
              <a:t>Onglet Accueil / bouton de retrait gauche (rehausser le niveau) / bouton de retrait droit (abaisser le niveau)</a:t>
            </a:r>
          </a:p>
          <a:p>
            <a:pPr lvl="1"/>
            <a:r>
              <a:rPr lang="fr-FR"/>
              <a:t>Utilisation possible des raccourcis claviers :</a:t>
            </a:r>
          </a:p>
          <a:p>
            <a:pPr lvl="2"/>
            <a:r>
              <a:rPr lang="fr-FR"/>
              <a:t>Tab : abaisser</a:t>
            </a:r>
          </a:p>
          <a:p>
            <a:pPr lvl="2"/>
            <a:r>
              <a:rPr lang="fr-FR"/>
              <a:t>Shift + tab : rehausser</a:t>
            </a:r>
          </a:p>
          <a:p>
            <a:pPr lvl="1"/>
            <a:endParaRPr lang="fr-FR"/>
          </a:p>
          <a:p>
            <a:endParaRPr lang="en-GB"/>
          </a:p>
        </p:txBody>
      </p:sp>
      <p:sp>
        <p:nvSpPr>
          <p:cNvPr id="5" name="Titre 4">
            <a:extLst>
              <a:ext uri="{FF2B5EF4-FFF2-40B4-BE49-F238E27FC236}">
                <a16:creationId xmlns:a16="http://schemas.microsoft.com/office/drawing/2014/main" id="{008693D0-BC0D-4D2A-0099-3E9BEE438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>
                <a:solidFill>
                  <a:schemeClr val="accent1"/>
                </a:solidFill>
              </a:rPr>
              <a:t>Hiérarchisation</a:t>
            </a:r>
            <a:r>
              <a:rPr lang="fr-FR"/>
              <a:t> du texte</a:t>
            </a:r>
            <a:endParaRPr lang="en-GB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7743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3C8548D4-4EF9-65EB-6592-8EE01511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Nom de la direction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26F89B65-EA84-577D-74C0-63D0DB3ED52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FR"/>
              <a:t>Conseils d’utilisation </a:t>
            </a:r>
            <a:r>
              <a:rPr lang="fr-FR">
                <a:solidFill>
                  <a:schemeClr val="tx2"/>
                </a:solidFill>
              </a:rPr>
              <a:t>| optimiser sa production</a:t>
            </a:r>
            <a:endParaRPr lang="en-GB">
              <a:solidFill>
                <a:schemeClr val="tx2"/>
              </a:solidFill>
            </a:endParaRP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51FE965D-1468-E7E6-E3F2-1B0C9DACBE1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/>
              <a:t>Une diapositive créée à partir d’une disposition peut être réorganiser facilement :</a:t>
            </a:r>
          </a:p>
          <a:p>
            <a:pPr lvl="1"/>
            <a:r>
              <a:rPr lang="fr-FR"/>
              <a:t>Se positionner sur la diapositive dont on veut changer la disposition</a:t>
            </a:r>
          </a:p>
          <a:p>
            <a:pPr lvl="1"/>
            <a:r>
              <a:rPr lang="fr-FR"/>
              <a:t>Onglet Accueil / Disposition</a:t>
            </a:r>
          </a:p>
          <a:p>
            <a:pPr lvl="1"/>
            <a:r>
              <a:rPr lang="fr-FR"/>
              <a:t>Choisir une nouvelle disposition</a:t>
            </a:r>
          </a:p>
          <a:p>
            <a:pPr lvl="1"/>
            <a:endParaRPr lang="fr-FR"/>
          </a:p>
          <a:p>
            <a:endParaRPr lang="en-GB"/>
          </a:p>
        </p:txBody>
      </p:sp>
      <p:sp>
        <p:nvSpPr>
          <p:cNvPr id="5" name="Titre 4">
            <a:extLst>
              <a:ext uri="{FF2B5EF4-FFF2-40B4-BE49-F238E27FC236}">
                <a16:creationId xmlns:a16="http://schemas.microsoft.com/office/drawing/2014/main" id="{008693D0-BC0D-4D2A-0099-3E9BEE438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Modification d’une </a:t>
            </a:r>
            <a:r>
              <a:rPr lang="fr-FR">
                <a:solidFill>
                  <a:schemeClr val="accent1"/>
                </a:solidFill>
              </a:rPr>
              <a:t>disposition</a:t>
            </a:r>
            <a:endParaRPr lang="en-GB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99913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3C8548D4-4EF9-65EB-6592-8EE01511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Nom de la direction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26F89B65-EA84-577D-74C0-63D0DB3ED52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FR"/>
              <a:t>Conseils d’utilisation </a:t>
            </a:r>
            <a:r>
              <a:rPr lang="fr-FR">
                <a:solidFill>
                  <a:schemeClr val="tx2"/>
                </a:solidFill>
              </a:rPr>
              <a:t>| optimiser sa production</a:t>
            </a:r>
            <a:endParaRPr lang="en-GB">
              <a:solidFill>
                <a:schemeClr val="tx2"/>
              </a:solidFill>
            </a:endParaRP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51FE965D-1468-E7E6-E3F2-1B0C9DACBE1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/>
              <a:t>Le remplissage de la zone dédiée au nom de la direction est automatisée :</a:t>
            </a:r>
          </a:p>
          <a:p>
            <a:pPr lvl="1"/>
            <a:r>
              <a:rPr lang="fr-FR"/>
              <a:t>Aller dans l’onglet Insertion</a:t>
            </a:r>
          </a:p>
          <a:p>
            <a:pPr lvl="1"/>
            <a:r>
              <a:rPr lang="fr-FR"/>
              <a:t>Cliquer sur la commande En tête/pied</a:t>
            </a:r>
          </a:p>
          <a:p>
            <a:pPr lvl="1"/>
            <a:r>
              <a:rPr lang="fr-FR"/>
              <a:t>Remplir la zone Pied de page</a:t>
            </a:r>
          </a:p>
          <a:p>
            <a:pPr lvl="1"/>
            <a:endParaRPr lang="fr-FR"/>
          </a:p>
          <a:p>
            <a:endParaRPr lang="en-GB"/>
          </a:p>
        </p:txBody>
      </p:sp>
      <p:sp>
        <p:nvSpPr>
          <p:cNvPr id="5" name="Titre 4">
            <a:extLst>
              <a:ext uri="{FF2B5EF4-FFF2-40B4-BE49-F238E27FC236}">
                <a16:creationId xmlns:a16="http://schemas.microsoft.com/office/drawing/2014/main" id="{008693D0-BC0D-4D2A-0099-3E9BEE438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Le nom de la direction</a:t>
            </a:r>
            <a:endParaRPr lang="en-GB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8847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2EBCD491-652C-C6E1-A0E9-F18A1238C4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Nom de la direction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74CBDAA-7303-07BE-356E-4D6E270F6C5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FR"/>
              <a:t>Conseils d’utilisation </a:t>
            </a:r>
            <a:r>
              <a:rPr lang="fr-FR">
                <a:solidFill>
                  <a:schemeClr val="tx2"/>
                </a:solidFill>
              </a:rPr>
              <a:t>| optimiser sa production</a:t>
            </a:r>
            <a:endParaRPr lang="en-GB">
              <a:solidFill>
                <a:schemeClr val="tx2"/>
              </a:solidFill>
            </a:endParaRPr>
          </a:p>
          <a:p>
            <a:endParaRPr lang="en-GB"/>
          </a:p>
        </p:txBody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B9E7814A-6F9E-14DE-7284-E89B8A13E1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Objets et </a:t>
            </a:r>
            <a:r>
              <a:rPr lang="fr-FR">
                <a:solidFill>
                  <a:schemeClr val="accent1"/>
                </a:solidFill>
              </a:rPr>
              <a:t>contenus</a:t>
            </a:r>
            <a:endParaRPr lang="en-GB">
              <a:solidFill>
                <a:schemeClr val="accent1"/>
              </a:solidFill>
            </a:endParaRP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80BA469-E7D3-372E-91AE-6749955696CF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fr-FR"/>
              <a:t>La création d’objets de type Tableau, graphiques, smartart se fait à partir des dispositions « Contenus ».</a:t>
            </a:r>
          </a:p>
          <a:p>
            <a:r>
              <a:rPr lang="fr-FR"/>
              <a:t>Choisir le type d’objet à créer via les icônes.</a:t>
            </a:r>
          </a:p>
          <a:p>
            <a:endParaRPr lang="en-GB"/>
          </a:p>
        </p:txBody>
      </p:sp>
      <p:sp>
        <p:nvSpPr>
          <p:cNvPr id="7" name="Espace réservé du contenu 6">
            <a:extLst>
              <a:ext uri="{FF2B5EF4-FFF2-40B4-BE49-F238E27FC236}">
                <a16:creationId xmlns:a16="http://schemas.microsoft.com/office/drawing/2014/main" id="{C2C0D6BA-0CF5-D03A-1D09-F2BE5C5C88DB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68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2EBCD491-652C-C6E1-A0E9-F18A1238C4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Nom de la direction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74CBDAA-7303-07BE-356E-4D6E270F6C5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FR"/>
              <a:t>Conseils d’utilisation </a:t>
            </a:r>
            <a:r>
              <a:rPr lang="fr-FR">
                <a:solidFill>
                  <a:schemeClr val="tx2"/>
                </a:solidFill>
              </a:rPr>
              <a:t>| optimiser sa production</a:t>
            </a:r>
            <a:endParaRPr lang="en-GB">
              <a:solidFill>
                <a:schemeClr val="tx2"/>
              </a:solidFill>
            </a:endParaRPr>
          </a:p>
          <a:p>
            <a:endParaRPr lang="en-GB"/>
          </a:p>
        </p:txBody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B9E7814A-6F9E-14DE-7284-E89B8A13E1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Objets et </a:t>
            </a:r>
            <a:r>
              <a:rPr lang="fr-FR">
                <a:solidFill>
                  <a:schemeClr val="accent1"/>
                </a:solidFill>
              </a:rPr>
              <a:t>contenus</a:t>
            </a:r>
            <a:endParaRPr lang="en-GB">
              <a:solidFill>
                <a:schemeClr val="accent1"/>
              </a:solidFill>
            </a:endParaRP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80BA469-E7D3-372E-91AE-6749955696CF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fr-FR"/>
              <a:t>Pour les graphiques, il s’agit de les simplifier pour amplifier.</a:t>
            </a:r>
          </a:p>
          <a:p>
            <a:pPr lvl="1"/>
            <a:r>
              <a:rPr lang="fr-FR"/>
              <a:t>Supprimer les objets inutiles.</a:t>
            </a:r>
          </a:p>
          <a:p>
            <a:pPr lvl="1"/>
            <a:r>
              <a:rPr lang="fr-FR"/>
              <a:t>Les couleurs corporate s’appliquent automatiquement aux objets.</a:t>
            </a:r>
          </a:p>
          <a:p>
            <a:endParaRPr lang="en-GB"/>
          </a:p>
        </p:txBody>
      </p:sp>
      <p:graphicFrame>
        <p:nvGraphicFramePr>
          <p:cNvPr id="9" name="Espace réservé du contenu 8">
            <a:extLst>
              <a:ext uri="{FF2B5EF4-FFF2-40B4-BE49-F238E27FC236}">
                <a16:creationId xmlns:a16="http://schemas.microsoft.com/office/drawing/2014/main" id="{6E0B0682-5BE5-9D3A-A192-D8695FEE0649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462877145"/>
              </p:ext>
            </p:extLst>
          </p:nvPr>
        </p:nvGraphicFramePr>
        <p:xfrm>
          <a:off x="839788" y="2528888"/>
          <a:ext cx="5076825" cy="31686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039614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2EBCD491-652C-C6E1-A0E9-F18A1238C4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Nom de la direction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74CBDAA-7303-07BE-356E-4D6E270F6C5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FR"/>
              <a:t>Conseils d’utilisation </a:t>
            </a:r>
            <a:r>
              <a:rPr lang="fr-FR">
                <a:solidFill>
                  <a:schemeClr val="tx2"/>
                </a:solidFill>
              </a:rPr>
              <a:t>| optimiser sa production</a:t>
            </a:r>
            <a:endParaRPr lang="en-GB">
              <a:solidFill>
                <a:schemeClr val="tx2"/>
              </a:solidFill>
            </a:endParaRPr>
          </a:p>
          <a:p>
            <a:endParaRPr lang="en-GB"/>
          </a:p>
        </p:txBody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B9E7814A-6F9E-14DE-7284-E89B8A13E1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utiliser les couleurs du </a:t>
            </a:r>
            <a:r>
              <a:rPr lang="fr-FR">
                <a:solidFill>
                  <a:schemeClr val="accent1"/>
                </a:solidFill>
              </a:rPr>
              <a:t>nuancier</a:t>
            </a:r>
            <a:endParaRPr lang="en-GB">
              <a:solidFill>
                <a:schemeClr val="accent1"/>
              </a:solidFill>
            </a:endParaRP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80BA469-E7D3-372E-91AE-6749955696CF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fr-FR"/>
              <a:t>La colorimétrie du modèle est automatisée.</a:t>
            </a:r>
          </a:p>
          <a:p>
            <a:pPr lvl="1"/>
            <a:r>
              <a:rPr lang="fr-FR"/>
              <a:t>Tous les objets, à leur création, ont les couleurs d’un nuancier corporate prédéfini.</a:t>
            </a:r>
          </a:p>
          <a:p>
            <a:pPr lvl="1"/>
            <a:r>
              <a:rPr lang="fr-FR"/>
              <a:t>N’utiliser que les couleurs dites du thème !</a:t>
            </a:r>
          </a:p>
          <a:p>
            <a:endParaRPr lang="en-GB"/>
          </a:p>
        </p:txBody>
      </p:sp>
      <p:graphicFrame>
        <p:nvGraphicFramePr>
          <p:cNvPr id="8" name="Espace réservé du contenu 7">
            <a:extLst>
              <a:ext uri="{FF2B5EF4-FFF2-40B4-BE49-F238E27FC236}">
                <a16:creationId xmlns:a16="http://schemas.microsoft.com/office/drawing/2014/main" id="{1B03C94A-0059-B862-CD38-130AA0704493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4094944228"/>
              </p:ext>
            </p:extLst>
          </p:nvPr>
        </p:nvGraphicFramePr>
        <p:xfrm>
          <a:off x="839788" y="2528888"/>
          <a:ext cx="5076825" cy="31686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738473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3C8548D4-4EF9-65EB-6592-8EE01511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Nom de la direction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26F89B65-EA84-577D-74C0-63D0DB3ED52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FR"/>
              <a:t>Conseils d’utilisation </a:t>
            </a:r>
            <a:r>
              <a:rPr lang="fr-FR">
                <a:solidFill>
                  <a:schemeClr val="tx2"/>
                </a:solidFill>
              </a:rPr>
              <a:t>| optimiser sa production</a:t>
            </a:r>
            <a:endParaRPr lang="en-GB">
              <a:solidFill>
                <a:schemeClr val="tx2"/>
              </a:solidFill>
            </a:endParaRPr>
          </a:p>
        </p:txBody>
      </p:sp>
      <p:sp>
        <p:nvSpPr>
          <p:cNvPr id="5" name="Titre 4">
            <a:extLst>
              <a:ext uri="{FF2B5EF4-FFF2-40B4-BE49-F238E27FC236}">
                <a16:creationId xmlns:a16="http://schemas.microsoft.com/office/drawing/2014/main" id="{008693D0-BC0D-4D2A-0099-3E9BEE438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UTILISATION DE </a:t>
            </a:r>
            <a:r>
              <a:rPr lang="fr-FR">
                <a:solidFill>
                  <a:schemeClr val="accent1"/>
                </a:solidFill>
              </a:rPr>
              <a:t>L’image</a:t>
            </a:r>
            <a:endParaRPr lang="en-GB">
              <a:solidFill>
                <a:schemeClr val="accent1"/>
              </a:solidFill>
            </a:endParaRPr>
          </a:p>
        </p:txBody>
      </p:sp>
      <p:pic>
        <p:nvPicPr>
          <p:cNvPr id="8" name="Espace réservé pour une image  7" descr="Une image contenant arbre, extérieur, route, rue&#10;&#10;Description générée automatiquement">
            <a:extLst>
              <a:ext uri="{FF2B5EF4-FFF2-40B4-BE49-F238E27FC236}">
                <a16:creationId xmlns:a16="http://schemas.microsoft.com/office/drawing/2014/main" id="{DF3C3BE8-DE06-890E-A6BB-01D43792D31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46" t="40138" b="25145"/>
          <a:stretch/>
        </p:blipFill>
        <p:spPr>
          <a:xfrm>
            <a:off x="0" y="2528888"/>
            <a:ext cx="12192000" cy="3168650"/>
          </a:xfr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68A4F679-98C3-28DD-4BEB-BA3B63297BD5}"/>
              </a:ext>
            </a:extLst>
          </p:cNvPr>
          <p:cNvSpPr txBox="1"/>
          <p:nvPr/>
        </p:nvSpPr>
        <p:spPr>
          <a:xfrm>
            <a:off x="838200" y="3175000"/>
            <a:ext cx="5257800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fr-FR">
                <a:solidFill>
                  <a:schemeClr val="bg1"/>
                </a:solidFill>
                <a:latin typeface="+mj-lt"/>
              </a:rPr>
              <a:t>UTILISER UNIQUEMENT LES IMAGES HD</a:t>
            </a:r>
            <a:endParaRPr lang="en-GB">
              <a:solidFill>
                <a:schemeClr val="bg1"/>
              </a:solidFill>
              <a:latin typeface="+mj-lt"/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AB3D4D5-2168-4562-2F98-5EDCC957758E}"/>
              </a:ext>
            </a:extLst>
          </p:cNvPr>
          <p:cNvSpPr txBox="1"/>
          <p:nvPr/>
        </p:nvSpPr>
        <p:spPr>
          <a:xfrm>
            <a:off x="838200" y="3544332"/>
            <a:ext cx="8801100" cy="369332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r>
              <a:rPr lang="fr-FR">
                <a:solidFill>
                  <a:schemeClr val="bg1"/>
                </a:solidFill>
                <a:latin typeface="+mj-lt"/>
              </a:rPr>
              <a:t>LIBRES DE DROITS | IMPORTANCE DES BANQUES D’IMAGES GRATUITES</a:t>
            </a:r>
          </a:p>
        </p:txBody>
      </p:sp>
    </p:spTree>
    <p:extLst>
      <p:ext uri="{BB962C8B-B14F-4D97-AF65-F5344CB8AC3E}">
        <p14:creationId xmlns:p14="http://schemas.microsoft.com/office/powerpoint/2010/main" val="19361977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3C8548D4-4EF9-65EB-6592-8EE01511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Nom de la direction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26F89B65-EA84-577D-74C0-63D0DB3ED52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FR"/>
              <a:t>Conseils d’utilisation </a:t>
            </a:r>
            <a:r>
              <a:rPr lang="fr-FR">
                <a:solidFill>
                  <a:schemeClr val="tx2"/>
                </a:solidFill>
              </a:rPr>
              <a:t>| optimiser sa production</a:t>
            </a:r>
            <a:endParaRPr lang="en-GB">
              <a:solidFill>
                <a:schemeClr val="tx2"/>
              </a:solidFill>
            </a:endParaRPr>
          </a:p>
        </p:txBody>
      </p:sp>
      <p:sp>
        <p:nvSpPr>
          <p:cNvPr id="5" name="Titre 4">
            <a:extLst>
              <a:ext uri="{FF2B5EF4-FFF2-40B4-BE49-F238E27FC236}">
                <a16:creationId xmlns:a16="http://schemas.microsoft.com/office/drawing/2014/main" id="{008693D0-BC0D-4D2A-0099-3E9BEE438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Miser sur </a:t>
            </a:r>
            <a:r>
              <a:rPr lang="fr-FR">
                <a:solidFill>
                  <a:schemeClr val="accent1"/>
                </a:solidFill>
              </a:rPr>
              <a:t>l’infographie</a:t>
            </a:r>
            <a:r>
              <a:rPr lang="fr-FR"/>
              <a:t> !</a:t>
            </a:r>
            <a:endParaRPr lang="en-GB">
              <a:solidFill>
                <a:schemeClr val="accent1"/>
              </a:solidFill>
            </a:endParaRPr>
          </a:p>
        </p:txBody>
      </p:sp>
      <p:pic>
        <p:nvPicPr>
          <p:cNvPr id="3" name="Graphique 2">
            <a:extLst>
              <a:ext uri="{FF2B5EF4-FFF2-40B4-BE49-F238E27FC236}">
                <a16:creationId xmlns:a16="http://schemas.microsoft.com/office/drawing/2014/main" id="{4F6F0D2D-7C80-1D64-FE3D-BD13ED4573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1627" y="3280568"/>
            <a:ext cx="2820244" cy="166528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D1340F-7E86-D2BD-65C2-BABB7B84930C}"/>
              </a:ext>
            </a:extLst>
          </p:cNvPr>
          <p:cNvSpPr txBox="1"/>
          <p:nvPr/>
        </p:nvSpPr>
        <p:spPr>
          <a:xfrm>
            <a:off x="1730836" y="3429000"/>
            <a:ext cx="21010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7200">
                <a:solidFill>
                  <a:schemeClr val="bg1"/>
                </a:solidFill>
              </a:rPr>
              <a:t>50%</a:t>
            </a:r>
            <a:endParaRPr lang="en-GB" sz="7200">
              <a:solidFill>
                <a:schemeClr val="bg1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AD1B3CE-421B-0D1A-BADD-A476B4DBE644}"/>
              </a:ext>
            </a:extLst>
          </p:cNvPr>
          <p:cNvSpPr txBox="1"/>
          <p:nvPr/>
        </p:nvSpPr>
        <p:spPr>
          <a:xfrm>
            <a:off x="4628124" y="3806349"/>
            <a:ext cx="6654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Lorem ipsum dolor sit amet, consectetuer adipiscing elit. Maecenas porttitor congue massa. Fusce posuere, magna sed pulvinar ultricies, purus lectus malesuada libero, sit amet commodo magna eros quis urna.</a:t>
            </a:r>
            <a:endParaRPr lang="fr-FR"/>
          </a:p>
          <a:p>
            <a:endParaRPr lang="en-GB"/>
          </a:p>
        </p:txBody>
      </p:sp>
      <p:pic>
        <p:nvPicPr>
          <p:cNvPr id="8" name="Graphique 7">
            <a:extLst>
              <a:ext uri="{FF2B5EF4-FFF2-40B4-BE49-F238E27FC236}">
                <a16:creationId xmlns:a16="http://schemas.microsoft.com/office/drawing/2014/main" id="{012A6FB2-914E-53C7-BAF8-6C4C949E48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770296" y="3280568"/>
            <a:ext cx="370813" cy="412014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1B92440A-FD71-9061-F734-7BD50CE5CC43}"/>
              </a:ext>
            </a:extLst>
          </p:cNvPr>
          <p:cNvSpPr txBox="1"/>
          <p:nvPr/>
        </p:nvSpPr>
        <p:spPr>
          <a:xfrm>
            <a:off x="5410200" y="3147318"/>
            <a:ext cx="549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>
                <a:solidFill>
                  <a:schemeClr val="tx2"/>
                </a:solidFill>
                <a:latin typeface="+mj-lt"/>
              </a:rPr>
              <a:t>LOREM IPSUM DOLOR SIT AMET, </a:t>
            </a:r>
            <a:r>
              <a:rPr lang="fr-FR" b="1">
                <a:solidFill>
                  <a:schemeClr val="accent1"/>
                </a:solidFill>
                <a:latin typeface="+mj-lt"/>
              </a:rPr>
              <a:t>CONSECTETUER ADIPISCING </a:t>
            </a:r>
            <a:r>
              <a:rPr lang="fr-FR" b="1">
                <a:solidFill>
                  <a:schemeClr val="tx2"/>
                </a:solidFill>
                <a:latin typeface="+mj-lt"/>
              </a:rPr>
              <a:t>ELIT. </a:t>
            </a:r>
            <a:endParaRPr lang="en-GB" b="1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873634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3C8548D4-4EF9-65EB-6592-8EE01511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Nom de la direction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26F89B65-EA84-577D-74C0-63D0DB3ED52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FR"/>
              <a:t>Conseils d’utilisation </a:t>
            </a:r>
            <a:r>
              <a:rPr lang="fr-FR">
                <a:solidFill>
                  <a:schemeClr val="tx2"/>
                </a:solidFill>
              </a:rPr>
              <a:t>| optimiser sa production</a:t>
            </a:r>
            <a:endParaRPr lang="en-GB">
              <a:solidFill>
                <a:schemeClr val="tx2"/>
              </a:solidFill>
            </a:endParaRPr>
          </a:p>
        </p:txBody>
      </p:sp>
      <p:sp>
        <p:nvSpPr>
          <p:cNvPr id="5" name="Titre 4">
            <a:extLst>
              <a:ext uri="{FF2B5EF4-FFF2-40B4-BE49-F238E27FC236}">
                <a16:creationId xmlns:a16="http://schemas.microsoft.com/office/drawing/2014/main" id="{008693D0-BC0D-4D2A-0099-3E9BEE438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Miser sur </a:t>
            </a:r>
            <a:r>
              <a:rPr lang="fr-FR">
                <a:solidFill>
                  <a:schemeClr val="accent1"/>
                </a:solidFill>
              </a:rPr>
              <a:t>l’infographie</a:t>
            </a:r>
            <a:r>
              <a:rPr lang="fr-FR"/>
              <a:t> !</a:t>
            </a:r>
            <a:endParaRPr lang="en-GB">
              <a:solidFill>
                <a:schemeClr val="accent1"/>
              </a:solidFill>
            </a:endParaRPr>
          </a:p>
        </p:txBody>
      </p:sp>
      <p:grpSp>
        <p:nvGrpSpPr>
          <p:cNvPr id="14" name="Groupe 13">
            <a:extLst>
              <a:ext uri="{FF2B5EF4-FFF2-40B4-BE49-F238E27FC236}">
                <a16:creationId xmlns:a16="http://schemas.microsoft.com/office/drawing/2014/main" id="{C98B6748-7643-E93A-5CB0-A47979C8D8C1}"/>
              </a:ext>
            </a:extLst>
          </p:cNvPr>
          <p:cNvGrpSpPr/>
          <p:nvPr/>
        </p:nvGrpSpPr>
        <p:grpSpPr>
          <a:xfrm>
            <a:off x="1011627" y="2877086"/>
            <a:ext cx="4673600" cy="2443742"/>
            <a:chOff x="2606321" y="2274266"/>
            <a:chExt cx="6979358" cy="3649382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FDF6BD24-6821-7D1F-1EE9-7FED740E29D0}"/>
                </a:ext>
              </a:extLst>
            </p:cNvPr>
            <p:cNvSpPr/>
            <p:nvPr/>
          </p:nvSpPr>
          <p:spPr bwMode="auto">
            <a:xfrm>
              <a:off x="4944320" y="2886346"/>
              <a:ext cx="2270649" cy="2658121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accent2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984">
                <a:lnSpc>
                  <a:spcPct val="80000"/>
                </a:lnSpc>
                <a:defRPr/>
              </a:pPr>
              <a:r>
                <a:rPr lang="en-US" sz="4000" b="1">
                  <a:solidFill>
                    <a:schemeClr val="tx1"/>
                  </a:solidFill>
                  <a:cs typeface="Lato Light"/>
                </a:rPr>
                <a:t>550</a:t>
              </a:r>
              <a:endParaRPr lang="en-US" sz="3600" b="1" dirty="0">
                <a:solidFill>
                  <a:schemeClr val="tx1"/>
                </a:solidFill>
                <a:cs typeface="Lato Light"/>
              </a:endParaRPr>
            </a:p>
            <a:p>
              <a:pPr algn="ctr" defTabSz="1218984">
                <a:lnSpc>
                  <a:spcPct val="80000"/>
                </a:lnSpc>
                <a:defRPr/>
              </a:pPr>
              <a:endParaRPr lang="en-US" sz="1200" dirty="0">
                <a:solidFill>
                  <a:schemeClr val="tx1"/>
                </a:solidFill>
                <a:cs typeface="Lato Light"/>
              </a:endParaRPr>
            </a:p>
            <a:p>
              <a:pPr algn="ctr" defTabSz="1218984">
                <a:lnSpc>
                  <a:spcPct val="80000"/>
                </a:lnSpc>
                <a:defRPr/>
              </a:pPr>
              <a:r>
                <a:rPr lang="en-US" sz="1000" b="1">
                  <a:solidFill>
                    <a:schemeClr val="tx1"/>
                  </a:solidFill>
                  <a:cs typeface="Lato Light"/>
                </a:rPr>
                <a:t>LOREM IPSUM</a:t>
              </a:r>
            </a:p>
            <a:p>
              <a:pPr algn="ctr" defTabSz="1218984">
                <a:lnSpc>
                  <a:spcPct val="80000"/>
                </a:lnSpc>
                <a:defRPr/>
              </a:pPr>
              <a:endParaRPr lang="en-US" sz="1100" dirty="0">
                <a:solidFill>
                  <a:schemeClr val="tx1"/>
                </a:solidFill>
                <a:cs typeface="Lato Light"/>
              </a:endParaRPr>
            </a:p>
            <a:p>
              <a:pPr algn="ctr" defTabSz="1218984">
                <a:lnSpc>
                  <a:spcPct val="120000"/>
                </a:lnSpc>
                <a:defRPr/>
              </a:pPr>
              <a:r>
                <a:rPr lang="en-US" sz="1000">
                  <a:solidFill>
                    <a:schemeClr val="tx1"/>
                  </a:solidFill>
                  <a:cs typeface="Lato Light"/>
                </a:rPr>
                <a:t>Lorem ipsum dolor sit amet, consectetuer adipiscing elit. </a:t>
              </a:r>
              <a:endParaRPr lang="en-US" sz="1000" dirty="0">
                <a:solidFill>
                  <a:schemeClr val="tx1"/>
                </a:solidFill>
                <a:cs typeface="Lato Light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E4B77B9D-C728-A245-0C47-F4FC5B485F75}"/>
                </a:ext>
              </a:extLst>
            </p:cNvPr>
            <p:cNvSpPr/>
            <p:nvPr/>
          </p:nvSpPr>
          <p:spPr bwMode="auto">
            <a:xfrm>
              <a:off x="4944319" y="2274266"/>
              <a:ext cx="2278347" cy="61208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984">
                <a:defRPr/>
              </a:pPr>
              <a:r>
                <a:rPr lang="en-US" sz="1600">
                  <a:cs typeface="Lato Light"/>
                </a:rPr>
                <a:t>Option B</a:t>
              </a:r>
              <a:endParaRPr lang="en-US" sz="1600" dirty="0">
                <a:cs typeface="Lato Light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DCC430C0-2B59-1FF1-587E-8B64AAC791BC}"/>
                </a:ext>
              </a:extLst>
            </p:cNvPr>
            <p:cNvSpPr/>
            <p:nvPr/>
          </p:nvSpPr>
          <p:spPr bwMode="auto">
            <a:xfrm>
              <a:off x="4936622" y="5544467"/>
              <a:ext cx="2286043" cy="379181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0" bIns="91440" anchor="ctr"/>
            <a:lstStyle/>
            <a:p>
              <a:pPr algn="ctr" defTabSz="1218984">
                <a:defRPr/>
              </a:pPr>
              <a:endParaRPr lang="en-US" sz="1000" dirty="0">
                <a:latin typeface="Lato Light"/>
                <a:cs typeface="Lato Light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DE5BA30E-67BA-A747-06EC-36CDDB5563BA}"/>
                </a:ext>
              </a:extLst>
            </p:cNvPr>
            <p:cNvSpPr/>
            <p:nvPr/>
          </p:nvSpPr>
          <p:spPr bwMode="auto">
            <a:xfrm>
              <a:off x="2614018" y="3082674"/>
              <a:ext cx="1897339" cy="2226971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accent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984">
                <a:lnSpc>
                  <a:spcPct val="80000"/>
                </a:lnSpc>
                <a:defRPr/>
              </a:pPr>
              <a:r>
                <a:rPr lang="en-US" sz="2800" b="1">
                  <a:solidFill>
                    <a:schemeClr val="tx1"/>
                  </a:solidFill>
                  <a:cs typeface="Lato Light"/>
                </a:rPr>
                <a:t>100</a:t>
              </a:r>
              <a:endParaRPr lang="en-US" sz="13800" b="1" dirty="0">
                <a:solidFill>
                  <a:schemeClr val="tx1"/>
                </a:solidFill>
                <a:cs typeface="Lato Light"/>
              </a:endParaRPr>
            </a:p>
            <a:p>
              <a:pPr algn="ctr" defTabSz="1218984">
                <a:lnSpc>
                  <a:spcPct val="80000"/>
                </a:lnSpc>
                <a:defRPr/>
              </a:pPr>
              <a:endParaRPr lang="en-US" sz="600" dirty="0">
                <a:solidFill>
                  <a:schemeClr val="tx1"/>
                </a:solidFill>
                <a:cs typeface="Lato Light"/>
              </a:endParaRPr>
            </a:p>
            <a:p>
              <a:pPr algn="ctr" defTabSz="1218984">
                <a:lnSpc>
                  <a:spcPct val="80000"/>
                </a:lnSpc>
                <a:defRPr/>
              </a:pPr>
              <a:r>
                <a:rPr lang="en-US" sz="900" b="1">
                  <a:solidFill>
                    <a:schemeClr val="tx1"/>
                  </a:solidFill>
                  <a:cs typeface="Lato Light"/>
                </a:rPr>
                <a:t>LOREM IPSUM</a:t>
              </a:r>
            </a:p>
            <a:p>
              <a:pPr algn="ctr" defTabSz="1218984">
                <a:lnSpc>
                  <a:spcPct val="80000"/>
                </a:lnSpc>
                <a:defRPr/>
              </a:pPr>
              <a:endParaRPr lang="en-US" sz="1000" dirty="0">
                <a:solidFill>
                  <a:schemeClr val="tx1"/>
                </a:solidFill>
                <a:cs typeface="Lato Light"/>
              </a:endParaRPr>
            </a:p>
            <a:p>
              <a:pPr algn="ctr" defTabSz="1218984">
                <a:lnSpc>
                  <a:spcPct val="120000"/>
                </a:lnSpc>
                <a:defRPr/>
              </a:pPr>
              <a:r>
                <a:rPr lang="en-US" sz="900" dirty="0">
                  <a:solidFill>
                    <a:schemeClr val="tx1"/>
                  </a:solidFill>
                  <a:cs typeface="Lato Light"/>
                </a:rPr>
                <a:t>Lorem ipsum dolor sit amet, consectetuer adipiscing elit</a:t>
              </a:r>
              <a:r>
                <a:rPr lang="en-US" sz="900">
                  <a:solidFill>
                    <a:schemeClr val="tx1"/>
                  </a:solidFill>
                  <a:cs typeface="Lato Light"/>
                </a:rPr>
                <a:t>. </a:t>
              </a:r>
              <a:endParaRPr lang="en-US" sz="900" dirty="0">
                <a:solidFill>
                  <a:schemeClr val="tx1"/>
                </a:solidFill>
                <a:cs typeface="Lato Light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E0F52DF6-7388-DDA5-FCE0-26F8D6C39CF2}"/>
                </a:ext>
              </a:extLst>
            </p:cNvPr>
            <p:cNvSpPr/>
            <p:nvPr/>
          </p:nvSpPr>
          <p:spPr bwMode="auto">
            <a:xfrm>
              <a:off x="2606321" y="2570683"/>
              <a:ext cx="1908884" cy="51199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984">
                <a:defRPr/>
              </a:pPr>
              <a:r>
                <a:rPr lang="en-US" sz="1200" dirty="0">
                  <a:cs typeface="Lato Light"/>
                </a:rPr>
                <a:t>Option A</a:t>
              </a: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12194E1E-2317-6798-E302-7C391DAB7A32}"/>
                </a:ext>
              </a:extLst>
            </p:cNvPr>
            <p:cNvSpPr/>
            <p:nvPr/>
          </p:nvSpPr>
          <p:spPr bwMode="auto">
            <a:xfrm>
              <a:off x="2606321" y="5309645"/>
              <a:ext cx="1908884" cy="3175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0" bIns="91440" anchor="ctr"/>
            <a:lstStyle/>
            <a:p>
              <a:pPr algn="ctr" defTabSz="1218984">
                <a:defRPr/>
              </a:pPr>
              <a:endParaRPr lang="en-US" sz="900" dirty="0">
                <a:latin typeface="Lato Light"/>
                <a:cs typeface="Lato Light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1F1DDB6-AFF0-A9C8-57BF-ECD6F50DFB72}"/>
                </a:ext>
              </a:extLst>
            </p:cNvPr>
            <p:cNvSpPr/>
            <p:nvPr/>
          </p:nvSpPr>
          <p:spPr bwMode="auto">
            <a:xfrm>
              <a:off x="7684492" y="3071125"/>
              <a:ext cx="1897339" cy="2226971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accent4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984">
                <a:lnSpc>
                  <a:spcPct val="80000"/>
                </a:lnSpc>
                <a:defRPr/>
              </a:pPr>
              <a:r>
                <a:rPr lang="en-US" sz="2800" b="1">
                  <a:solidFill>
                    <a:schemeClr val="tx1"/>
                  </a:solidFill>
                  <a:cs typeface="Lato Light"/>
                </a:rPr>
                <a:t>75</a:t>
              </a:r>
              <a:endParaRPr lang="en-US" sz="5400" b="1" dirty="0">
                <a:solidFill>
                  <a:schemeClr val="tx1"/>
                </a:solidFill>
                <a:cs typeface="Lato Light"/>
              </a:endParaRPr>
            </a:p>
            <a:p>
              <a:pPr algn="ctr" defTabSz="1218984">
                <a:lnSpc>
                  <a:spcPct val="80000"/>
                </a:lnSpc>
                <a:defRPr/>
              </a:pPr>
              <a:endParaRPr lang="en-US" sz="900" dirty="0">
                <a:solidFill>
                  <a:schemeClr val="tx1"/>
                </a:solidFill>
                <a:cs typeface="Lato Light"/>
              </a:endParaRPr>
            </a:p>
            <a:p>
              <a:pPr algn="ctr" defTabSz="1218984">
                <a:lnSpc>
                  <a:spcPct val="80000"/>
                </a:lnSpc>
                <a:defRPr/>
              </a:pPr>
              <a:r>
                <a:rPr lang="en-US" sz="900" b="1">
                  <a:solidFill>
                    <a:schemeClr val="tx1"/>
                  </a:solidFill>
                  <a:cs typeface="Lato Light"/>
                </a:rPr>
                <a:t>LOREM IPSUM</a:t>
              </a:r>
            </a:p>
            <a:p>
              <a:pPr algn="ctr" defTabSz="1218984">
                <a:lnSpc>
                  <a:spcPct val="80000"/>
                </a:lnSpc>
                <a:defRPr/>
              </a:pPr>
              <a:endParaRPr lang="en-US" sz="1000" dirty="0">
                <a:solidFill>
                  <a:schemeClr val="tx1"/>
                </a:solidFill>
                <a:cs typeface="Lato Light"/>
              </a:endParaRPr>
            </a:p>
            <a:p>
              <a:pPr algn="ctr" defTabSz="1218984">
                <a:lnSpc>
                  <a:spcPct val="120000"/>
                </a:lnSpc>
                <a:defRPr/>
              </a:pPr>
              <a:r>
                <a:rPr lang="en-US" sz="900">
                  <a:solidFill>
                    <a:schemeClr val="tx1"/>
                  </a:solidFill>
                  <a:cs typeface="Lato Light"/>
                </a:rPr>
                <a:t>Lorem ipsum dolor sit amet, consectetuer adipiscing elit. </a:t>
              </a:r>
              <a:endParaRPr lang="en-US" sz="900" dirty="0">
                <a:solidFill>
                  <a:schemeClr val="tx1"/>
                </a:solidFill>
                <a:cs typeface="Lato Light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25F9096E-74C7-9DA4-60ED-857BB0B3C047}"/>
                </a:ext>
              </a:extLst>
            </p:cNvPr>
            <p:cNvSpPr/>
            <p:nvPr/>
          </p:nvSpPr>
          <p:spPr bwMode="auto">
            <a:xfrm>
              <a:off x="7676795" y="2559134"/>
              <a:ext cx="1908884" cy="511991"/>
            </a:xfrm>
            <a:prstGeom prst="rect">
              <a:avLst/>
            </a:prstGeom>
            <a:solidFill>
              <a:schemeClr val="accent4"/>
            </a:solidFill>
            <a:ln>
              <a:solidFill>
                <a:schemeClr val="accent4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984">
                <a:defRPr/>
              </a:pPr>
              <a:r>
                <a:rPr lang="en-US" sz="1200" dirty="0">
                  <a:cs typeface="Lato Light"/>
                </a:rPr>
                <a:t>Option C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C1587D2-32F1-1C37-DB62-1736CCCE4088}"/>
                </a:ext>
              </a:extLst>
            </p:cNvPr>
            <p:cNvSpPr/>
            <p:nvPr/>
          </p:nvSpPr>
          <p:spPr bwMode="auto">
            <a:xfrm>
              <a:off x="7676795" y="5298096"/>
              <a:ext cx="1908884" cy="317588"/>
            </a:xfrm>
            <a:prstGeom prst="rect">
              <a:avLst/>
            </a:prstGeom>
            <a:solidFill>
              <a:schemeClr val="accent4"/>
            </a:solidFill>
            <a:ln>
              <a:solidFill>
                <a:schemeClr val="accent4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0" bIns="91440" anchor="ctr"/>
            <a:lstStyle/>
            <a:p>
              <a:pPr algn="ctr" defTabSz="1218984">
                <a:defRPr/>
              </a:pPr>
              <a:endParaRPr lang="en-US" sz="900" dirty="0">
                <a:latin typeface="Lato Light"/>
                <a:cs typeface="Lato Light"/>
              </a:endParaRPr>
            </a:p>
          </p:txBody>
        </p:sp>
      </p:grpSp>
      <p:sp>
        <p:nvSpPr>
          <p:cNvPr id="15" name="ZoneTexte 14">
            <a:extLst>
              <a:ext uri="{FF2B5EF4-FFF2-40B4-BE49-F238E27FC236}">
                <a16:creationId xmlns:a16="http://schemas.microsoft.com/office/drawing/2014/main" id="{1FEBBB81-EEEC-5856-EF22-DF10B293C4FB}"/>
              </a:ext>
            </a:extLst>
          </p:cNvPr>
          <p:cNvSpPr txBox="1"/>
          <p:nvPr/>
        </p:nvSpPr>
        <p:spPr>
          <a:xfrm>
            <a:off x="6506774" y="3360280"/>
            <a:ext cx="477614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Lorem ipsum dolor sit amet, consectetuer adipiscing elit. Maecenas porttitor congue massa. Fusce posuere, magna sed pulvinar ultricies, purus lectus malesuada libero, sit amet commodo magna eros quis urna.</a:t>
            </a:r>
            <a:endParaRPr lang="fr-FR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63368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>
            <a:extLst>
              <a:ext uri="{FF2B5EF4-FFF2-40B4-BE49-F238E27FC236}">
                <a16:creationId xmlns:a16="http://schemas.microsoft.com/office/drawing/2014/main" id="{9DA7BED9-BA84-1DF2-090B-0A57A819584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463800" y="2905124"/>
            <a:ext cx="7226300" cy="2174875"/>
          </a:xfrm>
        </p:spPr>
        <p:txBody>
          <a:bodyPr/>
          <a:lstStyle/>
          <a:p>
            <a:r>
              <a:rPr lang="fr-FR"/>
              <a:t>À la fin d’une thématique, à un moment clé de votre déroulé.</a:t>
            </a:r>
          </a:p>
          <a:p>
            <a:r>
              <a:rPr lang="fr-FR" sz="1800"/>
              <a:t>Une accroche, une citation ou un message clé.</a:t>
            </a:r>
          </a:p>
          <a:p>
            <a:endParaRPr lang="en-GB"/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98C575C2-287E-3406-02EC-34B6DFD921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3800" y="1384300"/>
            <a:ext cx="7226300" cy="978729"/>
          </a:xfrm>
        </p:spPr>
        <p:txBody>
          <a:bodyPr/>
          <a:lstStyle/>
          <a:p>
            <a:r>
              <a:rPr lang="fr-FR"/>
              <a:t>Utiliser cette mise en page pour vos messages clés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79242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pour une image  4" descr="Une image contenant arbre, extérieur, route, rue&#10;&#10;Description générée automatiquement">
            <a:extLst>
              <a:ext uri="{FF2B5EF4-FFF2-40B4-BE49-F238E27FC236}">
                <a16:creationId xmlns:a16="http://schemas.microsoft.com/office/drawing/2014/main" id="{CB8E5587-493E-AD8D-235F-B670C3659309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73" b="16973"/>
          <a:stretch>
            <a:fillRect/>
          </a:stretch>
        </p:blipFill>
        <p:spPr/>
      </p:pic>
      <p:sp>
        <p:nvSpPr>
          <p:cNvPr id="3" name="Titre 2">
            <a:extLst>
              <a:ext uri="{FF2B5EF4-FFF2-40B4-BE49-F238E27FC236}">
                <a16:creationId xmlns:a16="http://schemas.microsoft.com/office/drawing/2014/main" id="{900D7D4F-2A46-00F9-1199-BF57AF95BC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Utiliser des </a:t>
            </a:r>
            <a:r>
              <a:rPr lang="fr-FR">
                <a:solidFill>
                  <a:schemeClr val="accent1"/>
                </a:solidFill>
              </a:rPr>
              <a:t>images immersives</a:t>
            </a:r>
            <a:endParaRPr lang="en-GB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9544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video (1)">
            <a:hlinkClick r:id="" action="ppaction://media"/>
            <a:extLst>
              <a:ext uri="{FF2B5EF4-FFF2-40B4-BE49-F238E27FC236}">
                <a16:creationId xmlns:a16="http://schemas.microsoft.com/office/drawing/2014/main" id="{9462D5E7-C52D-1744-99B9-67E0B62D4DC1}"/>
              </a:ext>
            </a:extLst>
          </p:cNvPr>
          <p:cNvPicPr>
            <a:picLocks noGrp="1" noChangeAspect="1"/>
          </p:cNvPicPr>
          <p:nvPr>
            <p:ph type="media" sz="quarter" idx="10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t="10167" b="10251"/>
          <a:stretch/>
        </p:blipFill>
        <p:spPr>
          <a:xfrm>
            <a:off x="0" y="1"/>
            <a:ext cx="12192000" cy="5458120"/>
          </a:xfrm>
        </p:spPr>
      </p:pic>
      <p:sp>
        <p:nvSpPr>
          <p:cNvPr id="7" name="Titre 6">
            <a:extLst>
              <a:ext uri="{FF2B5EF4-FFF2-40B4-BE49-F238E27FC236}">
                <a16:creationId xmlns:a16="http://schemas.microsoft.com/office/drawing/2014/main" id="{7D01269B-F168-4563-866D-69F5D7EB37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Penser à la vidéo !</a:t>
            </a:r>
            <a:endParaRPr lang="en-GB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1517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3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C7A55F3-EFFB-431B-468C-FD2D377C8E7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r>
              <a:rPr lang="fr-FR"/>
              <a:t>Conseils d’utilisation </a:t>
            </a:r>
            <a:r>
              <a:rPr lang="fr-FR">
                <a:solidFill>
                  <a:schemeClr val="tx2"/>
                </a:solidFill>
              </a:rPr>
              <a:t>| optimiser sa production</a:t>
            </a:r>
            <a:endParaRPr lang="en-GB">
              <a:solidFill>
                <a:schemeClr val="tx2"/>
              </a:solidFill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C72AA88D-39ED-8C2F-5736-E80AFCF7F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Exemples de pictogrammes </a:t>
            </a:r>
            <a:r>
              <a:rPr lang="fr-FR">
                <a:solidFill>
                  <a:schemeClr val="accent1"/>
                </a:solidFill>
              </a:rPr>
              <a:t>à utiliser</a:t>
            </a:r>
            <a:endParaRPr lang="en-GB">
              <a:solidFill>
                <a:schemeClr val="accent1"/>
              </a:solidFill>
            </a:endParaRPr>
          </a:p>
        </p:txBody>
      </p:sp>
      <p:pic>
        <p:nvPicPr>
          <p:cNvPr id="4" name="Graphique 3">
            <a:extLst>
              <a:ext uri="{FF2B5EF4-FFF2-40B4-BE49-F238E27FC236}">
                <a16:creationId xmlns:a16="http://schemas.microsoft.com/office/drawing/2014/main" id="{A7227212-0441-8FC7-4902-C6FCF50CEF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69027" y="2909204"/>
            <a:ext cx="509574" cy="391980"/>
          </a:xfrm>
          <a:prstGeom prst="rect">
            <a:avLst/>
          </a:prstGeom>
        </p:spPr>
      </p:pic>
      <p:sp>
        <p:nvSpPr>
          <p:cNvPr id="56" name="ZoneTexte 55">
            <a:extLst>
              <a:ext uri="{FF2B5EF4-FFF2-40B4-BE49-F238E27FC236}">
                <a16:creationId xmlns:a16="http://schemas.microsoft.com/office/drawing/2014/main" id="{1691F3D1-559F-A835-E81A-47FDA04932C7}"/>
              </a:ext>
            </a:extLst>
          </p:cNvPr>
          <p:cNvSpPr txBox="1"/>
          <p:nvPr/>
        </p:nvSpPr>
        <p:spPr>
          <a:xfrm>
            <a:off x="907359" y="3408951"/>
            <a:ext cx="832908" cy="267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/>
              <a:t>Internet</a:t>
            </a:r>
            <a:endParaRPr lang="en-GB" sz="1200"/>
          </a:p>
        </p:txBody>
      </p:sp>
      <p:sp>
        <p:nvSpPr>
          <p:cNvPr id="72" name="ZoneTexte 71">
            <a:extLst>
              <a:ext uri="{FF2B5EF4-FFF2-40B4-BE49-F238E27FC236}">
                <a16:creationId xmlns:a16="http://schemas.microsoft.com/office/drawing/2014/main" id="{0544DD2C-B291-9E45-E0F0-B35AE1F9B578}"/>
              </a:ext>
            </a:extLst>
          </p:cNvPr>
          <p:cNvSpPr txBox="1"/>
          <p:nvPr/>
        </p:nvSpPr>
        <p:spPr>
          <a:xfrm>
            <a:off x="2091958" y="3408951"/>
            <a:ext cx="832908" cy="267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/>
              <a:t>Zoom</a:t>
            </a:r>
            <a:endParaRPr lang="en-GB" sz="1200"/>
          </a:p>
        </p:txBody>
      </p:sp>
      <p:sp>
        <p:nvSpPr>
          <p:cNvPr id="74" name="ZoneTexte 73">
            <a:extLst>
              <a:ext uri="{FF2B5EF4-FFF2-40B4-BE49-F238E27FC236}">
                <a16:creationId xmlns:a16="http://schemas.microsoft.com/office/drawing/2014/main" id="{4F152F36-237D-EE74-B87E-BC21C727E9E1}"/>
              </a:ext>
            </a:extLst>
          </p:cNvPr>
          <p:cNvSpPr txBox="1"/>
          <p:nvPr/>
        </p:nvSpPr>
        <p:spPr>
          <a:xfrm>
            <a:off x="3220628" y="3408951"/>
            <a:ext cx="971237" cy="267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/>
              <a:t>Organisation</a:t>
            </a:r>
            <a:endParaRPr lang="en-GB" sz="1200"/>
          </a:p>
        </p:txBody>
      </p:sp>
      <p:sp>
        <p:nvSpPr>
          <p:cNvPr id="76" name="ZoneTexte 75">
            <a:extLst>
              <a:ext uri="{FF2B5EF4-FFF2-40B4-BE49-F238E27FC236}">
                <a16:creationId xmlns:a16="http://schemas.microsoft.com/office/drawing/2014/main" id="{BE1B4628-E8BF-01DA-B019-9770553D177C}"/>
              </a:ext>
            </a:extLst>
          </p:cNvPr>
          <p:cNvSpPr txBox="1"/>
          <p:nvPr/>
        </p:nvSpPr>
        <p:spPr>
          <a:xfrm>
            <a:off x="4586603" y="3408951"/>
            <a:ext cx="832908" cy="267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/>
              <a:t>Notes</a:t>
            </a:r>
            <a:endParaRPr lang="en-GB" sz="1200"/>
          </a:p>
        </p:txBody>
      </p:sp>
      <p:sp>
        <p:nvSpPr>
          <p:cNvPr id="78" name="ZoneTexte 77">
            <a:extLst>
              <a:ext uri="{FF2B5EF4-FFF2-40B4-BE49-F238E27FC236}">
                <a16:creationId xmlns:a16="http://schemas.microsoft.com/office/drawing/2014/main" id="{F5426451-EA6D-70A1-8C71-445956556A0B}"/>
              </a:ext>
            </a:extLst>
          </p:cNvPr>
          <p:cNvSpPr txBox="1"/>
          <p:nvPr/>
        </p:nvSpPr>
        <p:spPr>
          <a:xfrm>
            <a:off x="5830771" y="3408951"/>
            <a:ext cx="832908" cy="267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/>
              <a:t>Réunion</a:t>
            </a:r>
            <a:endParaRPr lang="en-GB" sz="1200"/>
          </a:p>
        </p:txBody>
      </p:sp>
      <p:sp>
        <p:nvSpPr>
          <p:cNvPr id="80" name="ZoneTexte 79">
            <a:extLst>
              <a:ext uri="{FF2B5EF4-FFF2-40B4-BE49-F238E27FC236}">
                <a16:creationId xmlns:a16="http://schemas.microsoft.com/office/drawing/2014/main" id="{73E37BF1-DB28-76A0-AD9B-4742BCCF060E}"/>
              </a:ext>
            </a:extLst>
          </p:cNvPr>
          <p:cNvSpPr txBox="1"/>
          <p:nvPr/>
        </p:nvSpPr>
        <p:spPr>
          <a:xfrm>
            <a:off x="7138600" y="3408951"/>
            <a:ext cx="832908" cy="267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/>
              <a:t>Accueil</a:t>
            </a:r>
            <a:endParaRPr lang="en-GB" sz="1200"/>
          </a:p>
        </p:txBody>
      </p:sp>
      <p:sp>
        <p:nvSpPr>
          <p:cNvPr id="89" name="ZoneTexte 88">
            <a:extLst>
              <a:ext uri="{FF2B5EF4-FFF2-40B4-BE49-F238E27FC236}">
                <a16:creationId xmlns:a16="http://schemas.microsoft.com/office/drawing/2014/main" id="{0CED381E-5CB5-6D07-EA99-48E406D2A73F}"/>
              </a:ext>
            </a:extLst>
          </p:cNvPr>
          <p:cNvSpPr txBox="1"/>
          <p:nvPr/>
        </p:nvSpPr>
        <p:spPr>
          <a:xfrm>
            <a:off x="907359" y="4485774"/>
            <a:ext cx="832908" cy="267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/>
              <a:t>Contact</a:t>
            </a:r>
            <a:endParaRPr lang="en-GB" sz="1200"/>
          </a:p>
        </p:txBody>
      </p:sp>
      <p:sp>
        <p:nvSpPr>
          <p:cNvPr id="92" name="ZoneTexte 91">
            <a:extLst>
              <a:ext uri="{FF2B5EF4-FFF2-40B4-BE49-F238E27FC236}">
                <a16:creationId xmlns:a16="http://schemas.microsoft.com/office/drawing/2014/main" id="{962FD299-45DE-19E4-3A82-DE009AD2F34C}"/>
              </a:ext>
            </a:extLst>
          </p:cNvPr>
          <p:cNvSpPr txBox="1"/>
          <p:nvPr/>
        </p:nvSpPr>
        <p:spPr>
          <a:xfrm>
            <a:off x="2091958" y="4485774"/>
            <a:ext cx="832908" cy="267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/>
              <a:t>Email</a:t>
            </a:r>
            <a:endParaRPr lang="en-GB" sz="1200"/>
          </a:p>
        </p:txBody>
      </p:sp>
      <p:sp>
        <p:nvSpPr>
          <p:cNvPr id="95" name="ZoneTexte 94">
            <a:extLst>
              <a:ext uri="{FF2B5EF4-FFF2-40B4-BE49-F238E27FC236}">
                <a16:creationId xmlns:a16="http://schemas.microsoft.com/office/drawing/2014/main" id="{CB940E57-8922-08D2-A6CA-2895788CCB9A}"/>
              </a:ext>
            </a:extLst>
          </p:cNvPr>
          <p:cNvSpPr txBox="1"/>
          <p:nvPr/>
        </p:nvSpPr>
        <p:spPr>
          <a:xfrm>
            <a:off x="3289793" y="4485774"/>
            <a:ext cx="832908" cy="267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/>
              <a:t>Objectif</a:t>
            </a:r>
            <a:endParaRPr lang="en-GB" sz="1200"/>
          </a:p>
        </p:txBody>
      </p:sp>
      <p:sp>
        <p:nvSpPr>
          <p:cNvPr id="98" name="ZoneTexte 97">
            <a:extLst>
              <a:ext uri="{FF2B5EF4-FFF2-40B4-BE49-F238E27FC236}">
                <a16:creationId xmlns:a16="http://schemas.microsoft.com/office/drawing/2014/main" id="{2FE7FD32-F30B-1DB2-93C6-FB8D33ABF646}"/>
              </a:ext>
            </a:extLst>
          </p:cNvPr>
          <p:cNvSpPr txBox="1"/>
          <p:nvPr/>
        </p:nvSpPr>
        <p:spPr>
          <a:xfrm>
            <a:off x="4586603" y="4485774"/>
            <a:ext cx="832908" cy="267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/>
              <a:t>Internet</a:t>
            </a:r>
            <a:endParaRPr lang="en-GB" sz="1200"/>
          </a:p>
        </p:txBody>
      </p:sp>
      <p:sp>
        <p:nvSpPr>
          <p:cNvPr id="101" name="ZoneTexte 100">
            <a:extLst>
              <a:ext uri="{FF2B5EF4-FFF2-40B4-BE49-F238E27FC236}">
                <a16:creationId xmlns:a16="http://schemas.microsoft.com/office/drawing/2014/main" id="{139BF80D-668E-C7BD-D969-C83648421BF2}"/>
              </a:ext>
            </a:extLst>
          </p:cNvPr>
          <p:cNvSpPr txBox="1"/>
          <p:nvPr/>
        </p:nvSpPr>
        <p:spPr>
          <a:xfrm>
            <a:off x="5830771" y="4485774"/>
            <a:ext cx="832908" cy="267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/>
              <a:t>Internet</a:t>
            </a:r>
            <a:endParaRPr lang="en-GB" sz="1200"/>
          </a:p>
        </p:txBody>
      </p:sp>
      <p:sp>
        <p:nvSpPr>
          <p:cNvPr id="104" name="ZoneTexte 103">
            <a:extLst>
              <a:ext uri="{FF2B5EF4-FFF2-40B4-BE49-F238E27FC236}">
                <a16:creationId xmlns:a16="http://schemas.microsoft.com/office/drawing/2014/main" id="{56723D4B-BB09-7A85-9BA8-717628BDB4E3}"/>
              </a:ext>
            </a:extLst>
          </p:cNvPr>
          <p:cNvSpPr txBox="1"/>
          <p:nvPr/>
        </p:nvSpPr>
        <p:spPr>
          <a:xfrm>
            <a:off x="7138600" y="4485774"/>
            <a:ext cx="832908" cy="267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/>
              <a:t>Calendrier</a:t>
            </a:r>
            <a:endParaRPr lang="en-GB" sz="1200"/>
          </a:p>
        </p:txBody>
      </p:sp>
      <p:pic>
        <p:nvPicPr>
          <p:cNvPr id="106" name="Graphique 105">
            <a:extLst>
              <a:ext uri="{FF2B5EF4-FFF2-40B4-BE49-F238E27FC236}">
                <a16:creationId xmlns:a16="http://schemas.microsoft.com/office/drawing/2014/main" id="{EACFECE3-9A5B-E0AC-5CE8-0140790DBA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319196" y="2889171"/>
            <a:ext cx="370813" cy="412014"/>
          </a:xfrm>
          <a:prstGeom prst="rect">
            <a:avLst/>
          </a:prstGeom>
        </p:spPr>
      </p:pic>
      <p:pic>
        <p:nvPicPr>
          <p:cNvPr id="108" name="Graphique 107">
            <a:extLst>
              <a:ext uri="{FF2B5EF4-FFF2-40B4-BE49-F238E27FC236}">
                <a16:creationId xmlns:a16="http://schemas.microsoft.com/office/drawing/2014/main" id="{70469226-5358-F356-5C2D-BE7DFE92E94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499896" y="2875954"/>
            <a:ext cx="386143" cy="438324"/>
          </a:xfrm>
          <a:prstGeom prst="rect">
            <a:avLst/>
          </a:prstGeom>
        </p:spPr>
      </p:pic>
      <p:pic>
        <p:nvPicPr>
          <p:cNvPr id="111" name="Graphique 110">
            <a:extLst>
              <a:ext uri="{FF2B5EF4-FFF2-40B4-BE49-F238E27FC236}">
                <a16:creationId xmlns:a16="http://schemas.microsoft.com/office/drawing/2014/main" id="{EE79DD01-957C-0ECC-D1C4-E6328DB8934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809985" y="2902044"/>
            <a:ext cx="386143" cy="386143"/>
          </a:xfrm>
          <a:prstGeom prst="rect">
            <a:avLst/>
          </a:prstGeom>
        </p:spPr>
      </p:pic>
      <p:pic>
        <p:nvPicPr>
          <p:cNvPr id="113" name="Graphique 112">
            <a:extLst>
              <a:ext uri="{FF2B5EF4-FFF2-40B4-BE49-F238E27FC236}">
                <a16:creationId xmlns:a16="http://schemas.microsoft.com/office/drawing/2014/main" id="{ADA5187F-D515-EDA6-338A-3F085EFF34E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3499896" y="3898409"/>
            <a:ext cx="509574" cy="479599"/>
          </a:xfrm>
          <a:prstGeom prst="rect">
            <a:avLst/>
          </a:prstGeom>
        </p:spPr>
      </p:pic>
      <p:sp>
        <p:nvSpPr>
          <p:cNvPr id="147" name="Forme libre : forme 146">
            <a:extLst>
              <a:ext uri="{FF2B5EF4-FFF2-40B4-BE49-F238E27FC236}">
                <a16:creationId xmlns:a16="http://schemas.microsoft.com/office/drawing/2014/main" id="{1EE7055A-6CFE-0D0E-C2A8-8EC6A0482D09}"/>
              </a:ext>
            </a:extLst>
          </p:cNvPr>
          <p:cNvSpPr/>
          <p:nvPr/>
        </p:nvSpPr>
        <p:spPr>
          <a:xfrm>
            <a:off x="4880548" y="3962103"/>
            <a:ext cx="245016" cy="415905"/>
          </a:xfrm>
          <a:custGeom>
            <a:avLst/>
            <a:gdLst>
              <a:gd name="connsiteX0" fmla="*/ 77377 w 148126"/>
              <a:gd name="connsiteY0" fmla="*/ 74 h 251438"/>
              <a:gd name="connsiteX1" fmla="*/ 34 w 148126"/>
              <a:gd name="connsiteY1" fmla="*/ 70749 h 251438"/>
              <a:gd name="connsiteX2" fmla="*/ 68329 w 148126"/>
              <a:gd name="connsiteY2" fmla="*/ 251439 h 251438"/>
              <a:gd name="connsiteX3" fmla="*/ 148053 w 148126"/>
              <a:gd name="connsiteY3" fmla="*/ 77417 h 251438"/>
              <a:gd name="connsiteX4" fmla="*/ 77377 w 148126"/>
              <a:gd name="connsiteY4" fmla="*/ 74 h 251438"/>
              <a:gd name="connsiteX5" fmla="*/ 87569 w 148126"/>
              <a:gd name="connsiteY5" fmla="*/ 103706 h 251438"/>
              <a:gd name="connsiteX6" fmla="*/ 40039 w 148126"/>
              <a:gd name="connsiteY6" fmla="*/ 87323 h 251438"/>
              <a:gd name="connsiteX7" fmla="*/ 56422 w 148126"/>
              <a:gd name="connsiteY7" fmla="*/ 39793 h 251438"/>
              <a:gd name="connsiteX8" fmla="*/ 103952 w 148126"/>
              <a:gd name="connsiteY8" fmla="*/ 56176 h 251438"/>
              <a:gd name="connsiteX9" fmla="*/ 87569 w 148126"/>
              <a:gd name="connsiteY9" fmla="*/ 103706 h 251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48126" h="251438">
                <a:moveTo>
                  <a:pt x="77377" y="74"/>
                </a:moveTo>
                <a:cubicBezTo>
                  <a:pt x="36610" y="-1736"/>
                  <a:pt x="1844" y="29982"/>
                  <a:pt x="34" y="70749"/>
                </a:cubicBezTo>
                <a:cubicBezTo>
                  <a:pt x="-1775" y="111612"/>
                  <a:pt x="68329" y="251439"/>
                  <a:pt x="68329" y="251439"/>
                </a:cubicBezTo>
                <a:cubicBezTo>
                  <a:pt x="68329" y="251439"/>
                  <a:pt x="146243" y="118184"/>
                  <a:pt x="148053" y="77417"/>
                </a:cubicBezTo>
                <a:cubicBezTo>
                  <a:pt x="149863" y="36555"/>
                  <a:pt x="118144" y="1884"/>
                  <a:pt x="77377" y="74"/>
                </a:cubicBezTo>
                <a:moveTo>
                  <a:pt x="87569" y="103706"/>
                </a:moveTo>
                <a:cubicBezTo>
                  <a:pt x="69948" y="112278"/>
                  <a:pt x="48612" y="105039"/>
                  <a:pt x="40039" y="87323"/>
                </a:cubicBezTo>
                <a:cubicBezTo>
                  <a:pt x="31372" y="69702"/>
                  <a:pt x="38801" y="48461"/>
                  <a:pt x="56422" y="39793"/>
                </a:cubicBezTo>
                <a:cubicBezTo>
                  <a:pt x="74044" y="31221"/>
                  <a:pt x="95380" y="38555"/>
                  <a:pt x="103952" y="56176"/>
                </a:cubicBezTo>
                <a:cubicBezTo>
                  <a:pt x="112525" y="73797"/>
                  <a:pt x="105190" y="95133"/>
                  <a:pt x="87569" y="103706"/>
                </a:cubicBezTo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GB" sz="1600"/>
          </a:p>
        </p:txBody>
      </p:sp>
      <p:grpSp>
        <p:nvGrpSpPr>
          <p:cNvPr id="155" name="Groupe 154">
            <a:extLst>
              <a:ext uri="{FF2B5EF4-FFF2-40B4-BE49-F238E27FC236}">
                <a16:creationId xmlns:a16="http://schemas.microsoft.com/office/drawing/2014/main" id="{70D72BA9-1FB5-783F-A35D-A87384D15BBC}"/>
              </a:ext>
            </a:extLst>
          </p:cNvPr>
          <p:cNvGrpSpPr/>
          <p:nvPr/>
        </p:nvGrpSpPr>
        <p:grpSpPr>
          <a:xfrm>
            <a:off x="5992439" y="3917278"/>
            <a:ext cx="499330" cy="460730"/>
            <a:chOff x="3165012" y="3903926"/>
            <a:chExt cx="288321" cy="266033"/>
          </a:xfrm>
          <a:solidFill>
            <a:schemeClr val="accent1"/>
          </a:solidFill>
        </p:grpSpPr>
        <p:sp>
          <p:nvSpPr>
            <p:cNvPr id="156" name="Forme libre : forme 155">
              <a:extLst>
                <a:ext uri="{FF2B5EF4-FFF2-40B4-BE49-F238E27FC236}">
                  <a16:creationId xmlns:a16="http://schemas.microsoft.com/office/drawing/2014/main" id="{7DAD4CF3-DC95-7674-8245-5B4A0C664C30}"/>
                </a:ext>
              </a:extLst>
            </p:cNvPr>
            <p:cNvSpPr/>
            <p:nvPr/>
          </p:nvSpPr>
          <p:spPr>
            <a:xfrm>
              <a:off x="3165012" y="3903926"/>
              <a:ext cx="288321" cy="266033"/>
            </a:xfrm>
            <a:custGeom>
              <a:avLst/>
              <a:gdLst>
                <a:gd name="connsiteX0" fmla="*/ 158115 w 288321"/>
                <a:gd name="connsiteY0" fmla="*/ 0 h 266033"/>
                <a:gd name="connsiteX1" fmla="*/ 157258 w 288321"/>
                <a:gd name="connsiteY1" fmla="*/ 0 h 266033"/>
                <a:gd name="connsiteX2" fmla="*/ 144304 w 288321"/>
                <a:gd name="connsiteY2" fmla="*/ 13811 h 266033"/>
                <a:gd name="connsiteX3" fmla="*/ 158782 w 288321"/>
                <a:gd name="connsiteY3" fmla="*/ 27718 h 266033"/>
                <a:gd name="connsiteX4" fmla="*/ 158782 w 288321"/>
                <a:gd name="connsiteY4" fmla="*/ 27718 h 266033"/>
                <a:gd name="connsiteX5" fmla="*/ 261461 w 288321"/>
                <a:gd name="connsiteY5" fmla="*/ 132683 h 266033"/>
                <a:gd name="connsiteX6" fmla="*/ 156019 w 288321"/>
                <a:gd name="connsiteY6" fmla="*/ 238316 h 266033"/>
                <a:gd name="connsiteX7" fmla="*/ 50863 w 288321"/>
                <a:gd name="connsiteY7" fmla="*/ 141827 h 266033"/>
                <a:gd name="connsiteX8" fmla="*/ 75248 w 288321"/>
                <a:gd name="connsiteY8" fmla="*/ 141827 h 266033"/>
                <a:gd name="connsiteX9" fmla="*/ 37624 w 288321"/>
                <a:gd name="connsiteY9" fmla="*/ 79248 h 266033"/>
                <a:gd name="connsiteX10" fmla="*/ 0 w 288321"/>
                <a:gd name="connsiteY10" fmla="*/ 141827 h 266033"/>
                <a:gd name="connsiteX11" fmla="*/ 23050 w 288321"/>
                <a:gd name="connsiteY11" fmla="*/ 141827 h 266033"/>
                <a:gd name="connsiteX12" fmla="*/ 155543 w 288321"/>
                <a:gd name="connsiteY12" fmla="*/ 266033 h 266033"/>
                <a:gd name="connsiteX13" fmla="*/ 288322 w 288321"/>
                <a:gd name="connsiteY13" fmla="*/ 132969 h 266033"/>
                <a:gd name="connsiteX14" fmla="*/ 158115 w 288321"/>
                <a:gd name="connsiteY14" fmla="*/ 0 h 2660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88321" h="266033">
                  <a:moveTo>
                    <a:pt x="158115" y="0"/>
                  </a:moveTo>
                  <a:lnTo>
                    <a:pt x="157258" y="0"/>
                  </a:lnTo>
                  <a:cubicBezTo>
                    <a:pt x="149542" y="0"/>
                    <a:pt x="144304" y="6191"/>
                    <a:pt x="144304" y="13811"/>
                  </a:cubicBezTo>
                  <a:cubicBezTo>
                    <a:pt x="144304" y="21431"/>
                    <a:pt x="147256" y="27527"/>
                    <a:pt x="158782" y="27718"/>
                  </a:cubicBezTo>
                  <a:lnTo>
                    <a:pt x="158782" y="27718"/>
                  </a:lnTo>
                  <a:cubicBezTo>
                    <a:pt x="213550" y="28480"/>
                    <a:pt x="261461" y="75248"/>
                    <a:pt x="261461" y="132683"/>
                  </a:cubicBezTo>
                  <a:cubicBezTo>
                    <a:pt x="261461" y="190119"/>
                    <a:pt x="213931" y="238316"/>
                    <a:pt x="156019" y="238316"/>
                  </a:cubicBezTo>
                  <a:cubicBezTo>
                    <a:pt x="98107" y="238316"/>
                    <a:pt x="54959" y="196596"/>
                    <a:pt x="50863" y="141827"/>
                  </a:cubicBezTo>
                  <a:lnTo>
                    <a:pt x="75248" y="141827"/>
                  </a:lnTo>
                  <a:lnTo>
                    <a:pt x="37624" y="79248"/>
                  </a:lnTo>
                  <a:lnTo>
                    <a:pt x="0" y="141827"/>
                  </a:lnTo>
                  <a:lnTo>
                    <a:pt x="23050" y="141827"/>
                  </a:lnTo>
                  <a:cubicBezTo>
                    <a:pt x="27146" y="210979"/>
                    <a:pt x="84963" y="266033"/>
                    <a:pt x="155543" y="266033"/>
                  </a:cubicBezTo>
                  <a:cubicBezTo>
                    <a:pt x="226123" y="266033"/>
                    <a:pt x="288322" y="206216"/>
                    <a:pt x="288322" y="132969"/>
                  </a:cubicBezTo>
                  <a:cubicBezTo>
                    <a:pt x="288322" y="59722"/>
                    <a:pt x="230124" y="1429"/>
                    <a:pt x="158115" y="0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sz="1600"/>
            </a:p>
          </p:txBody>
        </p:sp>
        <p:sp>
          <p:nvSpPr>
            <p:cNvPr id="157" name="Forme libre : forme 156">
              <a:extLst>
                <a:ext uri="{FF2B5EF4-FFF2-40B4-BE49-F238E27FC236}">
                  <a16:creationId xmlns:a16="http://schemas.microsoft.com/office/drawing/2014/main" id="{8D08591B-32FA-C9A3-CC74-6EB3533340FA}"/>
                </a:ext>
              </a:extLst>
            </p:cNvPr>
            <p:cNvSpPr/>
            <p:nvPr/>
          </p:nvSpPr>
          <p:spPr>
            <a:xfrm>
              <a:off x="3312649" y="4104046"/>
              <a:ext cx="16764" cy="16764"/>
            </a:xfrm>
            <a:custGeom>
              <a:avLst/>
              <a:gdLst>
                <a:gd name="connsiteX0" fmla="*/ 8382 w 16764"/>
                <a:gd name="connsiteY0" fmla="*/ 0 h 16764"/>
                <a:gd name="connsiteX1" fmla="*/ 16764 w 16764"/>
                <a:gd name="connsiteY1" fmla="*/ 8382 h 16764"/>
                <a:gd name="connsiteX2" fmla="*/ 8382 w 16764"/>
                <a:gd name="connsiteY2" fmla="*/ 16764 h 16764"/>
                <a:gd name="connsiteX3" fmla="*/ 0 w 16764"/>
                <a:gd name="connsiteY3" fmla="*/ 8382 h 16764"/>
                <a:gd name="connsiteX4" fmla="*/ 8382 w 16764"/>
                <a:gd name="connsiteY4" fmla="*/ 0 h 16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764" h="16764">
                  <a:moveTo>
                    <a:pt x="8382" y="0"/>
                  </a:moveTo>
                  <a:cubicBezTo>
                    <a:pt x="12954" y="0"/>
                    <a:pt x="16764" y="3715"/>
                    <a:pt x="16764" y="8382"/>
                  </a:cubicBezTo>
                  <a:cubicBezTo>
                    <a:pt x="16764" y="13049"/>
                    <a:pt x="13049" y="16764"/>
                    <a:pt x="8382" y="16764"/>
                  </a:cubicBezTo>
                  <a:cubicBezTo>
                    <a:pt x="3715" y="16764"/>
                    <a:pt x="0" y="13049"/>
                    <a:pt x="0" y="8382"/>
                  </a:cubicBezTo>
                  <a:cubicBezTo>
                    <a:pt x="0" y="3810"/>
                    <a:pt x="3715" y="0"/>
                    <a:pt x="8382" y="0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sz="1600"/>
            </a:p>
          </p:txBody>
        </p:sp>
        <p:sp>
          <p:nvSpPr>
            <p:cNvPr id="158" name="Forme libre : forme 157">
              <a:extLst>
                <a:ext uri="{FF2B5EF4-FFF2-40B4-BE49-F238E27FC236}">
                  <a16:creationId xmlns:a16="http://schemas.microsoft.com/office/drawing/2014/main" id="{4D646AA1-6D68-A68E-BDB3-4EF46FC923DA}"/>
                </a:ext>
              </a:extLst>
            </p:cNvPr>
            <p:cNvSpPr/>
            <p:nvPr/>
          </p:nvSpPr>
          <p:spPr>
            <a:xfrm>
              <a:off x="3367799" y="3978221"/>
              <a:ext cx="16573" cy="16668"/>
            </a:xfrm>
            <a:custGeom>
              <a:avLst/>
              <a:gdLst>
                <a:gd name="connsiteX0" fmla="*/ 8287 w 16573"/>
                <a:gd name="connsiteY0" fmla="*/ 0 h 16668"/>
                <a:gd name="connsiteX1" fmla="*/ 16573 w 16573"/>
                <a:gd name="connsiteY1" fmla="*/ 8382 h 16668"/>
                <a:gd name="connsiteX2" fmla="*/ 8287 w 16573"/>
                <a:gd name="connsiteY2" fmla="*/ 16669 h 16668"/>
                <a:gd name="connsiteX3" fmla="*/ 0 w 16573"/>
                <a:gd name="connsiteY3" fmla="*/ 8382 h 16668"/>
                <a:gd name="connsiteX4" fmla="*/ 8287 w 16573"/>
                <a:gd name="connsiteY4" fmla="*/ 0 h 166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73" h="16668">
                  <a:moveTo>
                    <a:pt x="8287" y="0"/>
                  </a:moveTo>
                  <a:cubicBezTo>
                    <a:pt x="12859" y="0"/>
                    <a:pt x="16573" y="3715"/>
                    <a:pt x="16573" y="8382"/>
                  </a:cubicBezTo>
                  <a:cubicBezTo>
                    <a:pt x="16573" y="13049"/>
                    <a:pt x="12859" y="16669"/>
                    <a:pt x="8287" y="16669"/>
                  </a:cubicBezTo>
                  <a:cubicBezTo>
                    <a:pt x="3715" y="16669"/>
                    <a:pt x="0" y="12954"/>
                    <a:pt x="0" y="8382"/>
                  </a:cubicBezTo>
                  <a:cubicBezTo>
                    <a:pt x="0" y="3810"/>
                    <a:pt x="3715" y="0"/>
                    <a:pt x="8287" y="0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sz="1600"/>
            </a:p>
          </p:txBody>
        </p:sp>
        <p:sp>
          <p:nvSpPr>
            <p:cNvPr id="159" name="Forme libre : forme 158">
              <a:extLst>
                <a:ext uri="{FF2B5EF4-FFF2-40B4-BE49-F238E27FC236}">
                  <a16:creationId xmlns:a16="http://schemas.microsoft.com/office/drawing/2014/main" id="{2A39BCF4-2F75-8E83-FEA5-EA3742944AB2}"/>
                </a:ext>
              </a:extLst>
            </p:cNvPr>
            <p:cNvSpPr/>
            <p:nvPr/>
          </p:nvSpPr>
          <p:spPr>
            <a:xfrm>
              <a:off x="3367799" y="4078138"/>
              <a:ext cx="16573" cy="16668"/>
            </a:xfrm>
            <a:custGeom>
              <a:avLst/>
              <a:gdLst>
                <a:gd name="connsiteX0" fmla="*/ 8287 w 16573"/>
                <a:gd name="connsiteY0" fmla="*/ 0 h 16668"/>
                <a:gd name="connsiteX1" fmla="*/ 16573 w 16573"/>
                <a:gd name="connsiteY1" fmla="*/ 8287 h 16668"/>
                <a:gd name="connsiteX2" fmla="*/ 8287 w 16573"/>
                <a:gd name="connsiteY2" fmla="*/ 16669 h 16668"/>
                <a:gd name="connsiteX3" fmla="*/ 0 w 16573"/>
                <a:gd name="connsiteY3" fmla="*/ 8287 h 16668"/>
                <a:gd name="connsiteX4" fmla="*/ 8287 w 16573"/>
                <a:gd name="connsiteY4" fmla="*/ 0 h 166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73" h="16668">
                  <a:moveTo>
                    <a:pt x="8287" y="0"/>
                  </a:moveTo>
                  <a:cubicBezTo>
                    <a:pt x="12859" y="0"/>
                    <a:pt x="16573" y="3715"/>
                    <a:pt x="16573" y="8287"/>
                  </a:cubicBezTo>
                  <a:cubicBezTo>
                    <a:pt x="16573" y="12859"/>
                    <a:pt x="12859" y="16669"/>
                    <a:pt x="8287" y="16669"/>
                  </a:cubicBezTo>
                  <a:cubicBezTo>
                    <a:pt x="3715" y="16669"/>
                    <a:pt x="0" y="12954"/>
                    <a:pt x="0" y="8287"/>
                  </a:cubicBezTo>
                  <a:cubicBezTo>
                    <a:pt x="0" y="3619"/>
                    <a:pt x="3715" y="0"/>
                    <a:pt x="8287" y="0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sz="1600"/>
            </a:p>
          </p:txBody>
        </p:sp>
        <p:sp>
          <p:nvSpPr>
            <p:cNvPr id="160" name="Forme libre : forme 159">
              <a:extLst>
                <a:ext uri="{FF2B5EF4-FFF2-40B4-BE49-F238E27FC236}">
                  <a16:creationId xmlns:a16="http://schemas.microsoft.com/office/drawing/2014/main" id="{43F48E39-55E1-12B5-B1E3-44A72CFC5F8C}"/>
                </a:ext>
              </a:extLst>
            </p:cNvPr>
            <p:cNvSpPr/>
            <p:nvPr/>
          </p:nvSpPr>
          <p:spPr>
            <a:xfrm>
              <a:off x="3386277" y="4029084"/>
              <a:ext cx="16573" cy="16668"/>
            </a:xfrm>
            <a:custGeom>
              <a:avLst/>
              <a:gdLst>
                <a:gd name="connsiteX0" fmla="*/ 8287 w 16573"/>
                <a:gd name="connsiteY0" fmla="*/ 0 h 16668"/>
                <a:gd name="connsiteX1" fmla="*/ 16574 w 16573"/>
                <a:gd name="connsiteY1" fmla="*/ 8287 h 16668"/>
                <a:gd name="connsiteX2" fmla="*/ 8287 w 16573"/>
                <a:gd name="connsiteY2" fmla="*/ 16669 h 16668"/>
                <a:gd name="connsiteX3" fmla="*/ 0 w 16573"/>
                <a:gd name="connsiteY3" fmla="*/ 8287 h 16668"/>
                <a:gd name="connsiteX4" fmla="*/ 8287 w 16573"/>
                <a:gd name="connsiteY4" fmla="*/ 0 h 166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73" h="16668">
                  <a:moveTo>
                    <a:pt x="8287" y="0"/>
                  </a:moveTo>
                  <a:cubicBezTo>
                    <a:pt x="12859" y="0"/>
                    <a:pt x="16574" y="3715"/>
                    <a:pt x="16574" y="8287"/>
                  </a:cubicBezTo>
                  <a:cubicBezTo>
                    <a:pt x="16574" y="12859"/>
                    <a:pt x="12859" y="16669"/>
                    <a:pt x="8287" y="16669"/>
                  </a:cubicBezTo>
                  <a:cubicBezTo>
                    <a:pt x="3715" y="16669"/>
                    <a:pt x="0" y="12954"/>
                    <a:pt x="0" y="8287"/>
                  </a:cubicBezTo>
                  <a:cubicBezTo>
                    <a:pt x="0" y="3620"/>
                    <a:pt x="3715" y="0"/>
                    <a:pt x="8287" y="0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sz="1600"/>
            </a:p>
          </p:txBody>
        </p:sp>
        <p:sp>
          <p:nvSpPr>
            <p:cNvPr id="161" name="Forme libre : forme 160">
              <a:extLst>
                <a:ext uri="{FF2B5EF4-FFF2-40B4-BE49-F238E27FC236}">
                  <a16:creationId xmlns:a16="http://schemas.microsoft.com/office/drawing/2014/main" id="{46DDF3D8-7762-5B17-CF2F-776B341AE7EA}"/>
                </a:ext>
              </a:extLst>
            </p:cNvPr>
            <p:cNvSpPr/>
            <p:nvPr/>
          </p:nvSpPr>
          <p:spPr>
            <a:xfrm>
              <a:off x="3271441" y="3956503"/>
              <a:ext cx="63877" cy="138088"/>
            </a:xfrm>
            <a:custGeom>
              <a:avLst/>
              <a:gdLst>
                <a:gd name="connsiteX0" fmla="*/ 63878 w 63877"/>
                <a:gd name="connsiteY0" fmla="*/ 12097 h 138088"/>
                <a:gd name="connsiteX1" fmla="*/ 52067 w 63877"/>
                <a:gd name="connsiteY1" fmla="*/ 0 h 138088"/>
                <a:gd name="connsiteX2" fmla="*/ 49495 w 63877"/>
                <a:gd name="connsiteY2" fmla="*/ 0 h 138088"/>
                <a:gd name="connsiteX3" fmla="*/ 37875 w 63877"/>
                <a:gd name="connsiteY3" fmla="*/ 12097 h 138088"/>
                <a:gd name="connsiteX4" fmla="*/ 37875 w 63877"/>
                <a:gd name="connsiteY4" fmla="*/ 81915 h 138088"/>
                <a:gd name="connsiteX5" fmla="*/ 3680 w 63877"/>
                <a:gd name="connsiteY5" fmla="*/ 116015 h 138088"/>
                <a:gd name="connsiteX6" fmla="*/ 3680 w 63877"/>
                <a:gd name="connsiteY6" fmla="*/ 134303 h 138088"/>
                <a:gd name="connsiteX7" fmla="*/ 21873 w 63877"/>
                <a:gd name="connsiteY7" fmla="*/ 134303 h 138088"/>
                <a:gd name="connsiteX8" fmla="*/ 59592 w 63877"/>
                <a:gd name="connsiteY8" fmla="*/ 96584 h 138088"/>
                <a:gd name="connsiteX9" fmla="*/ 60449 w 63877"/>
                <a:gd name="connsiteY9" fmla="*/ 95631 h 138088"/>
                <a:gd name="connsiteX10" fmla="*/ 63783 w 63877"/>
                <a:gd name="connsiteY10" fmla="*/ 87344 h 138088"/>
                <a:gd name="connsiteX11" fmla="*/ 63783 w 63877"/>
                <a:gd name="connsiteY11" fmla="*/ 12097 h 138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3877" h="138088">
                  <a:moveTo>
                    <a:pt x="63878" y="12097"/>
                  </a:moveTo>
                  <a:cubicBezTo>
                    <a:pt x="63878" y="5620"/>
                    <a:pt x="58639" y="0"/>
                    <a:pt x="52067" y="0"/>
                  </a:cubicBezTo>
                  <a:lnTo>
                    <a:pt x="49495" y="0"/>
                  </a:lnTo>
                  <a:cubicBezTo>
                    <a:pt x="43018" y="0"/>
                    <a:pt x="37875" y="5620"/>
                    <a:pt x="37875" y="12097"/>
                  </a:cubicBezTo>
                  <a:lnTo>
                    <a:pt x="37875" y="81915"/>
                  </a:lnTo>
                  <a:lnTo>
                    <a:pt x="3680" y="116015"/>
                  </a:lnTo>
                  <a:cubicBezTo>
                    <a:pt x="-1368" y="121063"/>
                    <a:pt x="-1083" y="129254"/>
                    <a:pt x="3680" y="134303"/>
                  </a:cubicBezTo>
                  <a:cubicBezTo>
                    <a:pt x="8442" y="139351"/>
                    <a:pt x="16824" y="139351"/>
                    <a:pt x="21873" y="134303"/>
                  </a:cubicBezTo>
                  <a:lnTo>
                    <a:pt x="59592" y="96584"/>
                  </a:lnTo>
                  <a:lnTo>
                    <a:pt x="60449" y="95631"/>
                  </a:lnTo>
                  <a:cubicBezTo>
                    <a:pt x="62544" y="93440"/>
                    <a:pt x="63783" y="90583"/>
                    <a:pt x="63783" y="87344"/>
                  </a:cubicBezTo>
                  <a:lnTo>
                    <a:pt x="63783" y="1209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sz="1600"/>
            </a:p>
          </p:txBody>
        </p:sp>
      </p:grpSp>
      <p:pic>
        <p:nvPicPr>
          <p:cNvPr id="163" name="Graphique 162">
            <a:extLst>
              <a:ext uri="{FF2B5EF4-FFF2-40B4-BE49-F238E27FC236}">
                <a16:creationId xmlns:a16="http://schemas.microsoft.com/office/drawing/2014/main" id="{B3E78823-8117-3271-88FF-FCB538416AA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6096000" y="2920900"/>
            <a:ext cx="333282" cy="348431"/>
          </a:xfrm>
          <a:prstGeom prst="rect">
            <a:avLst/>
          </a:prstGeom>
        </p:spPr>
      </p:pic>
      <p:grpSp>
        <p:nvGrpSpPr>
          <p:cNvPr id="171" name="Groupe 170">
            <a:extLst>
              <a:ext uri="{FF2B5EF4-FFF2-40B4-BE49-F238E27FC236}">
                <a16:creationId xmlns:a16="http://schemas.microsoft.com/office/drawing/2014/main" id="{57A6A5CE-DFB6-AE75-2F3B-ED3D98B5F0E2}"/>
              </a:ext>
            </a:extLst>
          </p:cNvPr>
          <p:cNvGrpSpPr/>
          <p:nvPr/>
        </p:nvGrpSpPr>
        <p:grpSpPr>
          <a:xfrm>
            <a:off x="1112743" y="3923281"/>
            <a:ext cx="455613" cy="454727"/>
            <a:chOff x="4452761" y="5256571"/>
            <a:chExt cx="294322" cy="293750"/>
          </a:xfrm>
        </p:grpSpPr>
        <p:sp>
          <p:nvSpPr>
            <p:cNvPr id="172" name="Forme libre : forme 171">
              <a:extLst>
                <a:ext uri="{FF2B5EF4-FFF2-40B4-BE49-F238E27FC236}">
                  <a16:creationId xmlns:a16="http://schemas.microsoft.com/office/drawing/2014/main" id="{87E0650D-4AB9-2227-F364-8BCA1755843D}"/>
                </a:ext>
              </a:extLst>
            </p:cNvPr>
            <p:cNvSpPr/>
            <p:nvPr/>
          </p:nvSpPr>
          <p:spPr>
            <a:xfrm>
              <a:off x="4452951" y="5366775"/>
              <a:ext cx="100012" cy="142779"/>
            </a:xfrm>
            <a:custGeom>
              <a:avLst/>
              <a:gdLst>
                <a:gd name="connsiteX0" fmla="*/ 10096 w 100012"/>
                <a:gd name="connsiteY0" fmla="*/ 38291 h 142779"/>
                <a:gd name="connsiteX1" fmla="*/ 48387 w 100012"/>
                <a:gd name="connsiteY1" fmla="*/ 76581 h 142779"/>
                <a:gd name="connsiteX2" fmla="*/ 86678 w 100012"/>
                <a:gd name="connsiteY2" fmla="*/ 38291 h 142779"/>
                <a:gd name="connsiteX3" fmla="*/ 48387 w 100012"/>
                <a:gd name="connsiteY3" fmla="*/ 0 h 142779"/>
                <a:gd name="connsiteX4" fmla="*/ 10096 w 100012"/>
                <a:gd name="connsiteY4" fmla="*/ 38291 h 142779"/>
                <a:gd name="connsiteX5" fmla="*/ 10096 w 100012"/>
                <a:gd name="connsiteY5" fmla="*/ 38291 h 142779"/>
                <a:gd name="connsiteX6" fmla="*/ 100013 w 100012"/>
                <a:gd name="connsiteY6" fmla="*/ 142780 h 142779"/>
                <a:gd name="connsiteX7" fmla="*/ 50006 w 100012"/>
                <a:gd name="connsiteY7" fmla="*/ 104489 h 142779"/>
                <a:gd name="connsiteX8" fmla="*/ 0 w 100012"/>
                <a:gd name="connsiteY8" fmla="*/ 142780 h 142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0012" h="142779">
                  <a:moveTo>
                    <a:pt x="10096" y="38291"/>
                  </a:moveTo>
                  <a:cubicBezTo>
                    <a:pt x="10096" y="59436"/>
                    <a:pt x="27242" y="76581"/>
                    <a:pt x="48387" y="76581"/>
                  </a:cubicBezTo>
                  <a:cubicBezTo>
                    <a:pt x="69533" y="76581"/>
                    <a:pt x="86678" y="59436"/>
                    <a:pt x="86678" y="38291"/>
                  </a:cubicBezTo>
                  <a:cubicBezTo>
                    <a:pt x="86678" y="17145"/>
                    <a:pt x="69533" y="0"/>
                    <a:pt x="48387" y="0"/>
                  </a:cubicBezTo>
                  <a:cubicBezTo>
                    <a:pt x="27242" y="0"/>
                    <a:pt x="10096" y="17145"/>
                    <a:pt x="10096" y="38291"/>
                  </a:cubicBezTo>
                  <a:lnTo>
                    <a:pt x="10096" y="38291"/>
                  </a:lnTo>
                  <a:close/>
                  <a:moveTo>
                    <a:pt x="100013" y="142780"/>
                  </a:moveTo>
                  <a:cubicBezTo>
                    <a:pt x="100013" y="121634"/>
                    <a:pt x="77629" y="104489"/>
                    <a:pt x="50006" y="104489"/>
                  </a:cubicBezTo>
                  <a:cubicBezTo>
                    <a:pt x="22384" y="104489"/>
                    <a:pt x="0" y="121634"/>
                    <a:pt x="0" y="142780"/>
                  </a:cubicBezTo>
                </a:path>
              </a:pathLst>
            </a:custGeom>
            <a:noFill/>
            <a:ln w="23813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GB" sz="1600"/>
            </a:p>
          </p:txBody>
        </p:sp>
        <p:sp>
          <p:nvSpPr>
            <p:cNvPr id="173" name="Forme libre : forme 172">
              <a:extLst>
                <a:ext uri="{FF2B5EF4-FFF2-40B4-BE49-F238E27FC236}">
                  <a16:creationId xmlns:a16="http://schemas.microsoft.com/office/drawing/2014/main" id="{CD46AD45-8C43-BBD0-030B-F429DC2A68C5}"/>
                </a:ext>
              </a:extLst>
            </p:cNvPr>
            <p:cNvSpPr/>
            <p:nvPr/>
          </p:nvSpPr>
          <p:spPr>
            <a:xfrm>
              <a:off x="4452761" y="5508507"/>
              <a:ext cx="100298" cy="41814"/>
            </a:xfrm>
            <a:custGeom>
              <a:avLst/>
              <a:gdLst>
                <a:gd name="connsiteX0" fmla="*/ 100298 w 100298"/>
                <a:gd name="connsiteY0" fmla="*/ 762 h 41814"/>
                <a:gd name="connsiteX1" fmla="*/ 100298 w 100298"/>
                <a:gd name="connsiteY1" fmla="*/ 41815 h 41814"/>
                <a:gd name="connsiteX2" fmla="*/ 0 w 100298"/>
                <a:gd name="connsiteY2" fmla="*/ 0 h 41814"/>
                <a:gd name="connsiteX3" fmla="*/ 0 w 100298"/>
                <a:gd name="connsiteY3" fmla="*/ 41243 h 418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0298" h="41814">
                  <a:moveTo>
                    <a:pt x="100298" y="762"/>
                  </a:moveTo>
                  <a:lnTo>
                    <a:pt x="100298" y="41815"/>
                  </a:lnTo>
                  <a:moveTo>
                    <a:pt x="0" y="0"/>
                  </a:moveTo>
                  <a:lnTo>
                    <a:pt x="0" y="41243"/>
                  </a:lnTo>
                </a:path>
              </a:pathLst>
            </a:custGeom>
            <a:noFill/>
            <a:ln w="23813" cap="rnd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GB" sz="1600"/>
            </a:p>
          </p:txBody>
        </p:sp>
        <p:sp>
          <p:nvSpPr>
            <p:cNvPr id="174" name="Forme libre : forme 173">
              <a:extLst>
                <a:ext uri="{FF2B5EF4-FFF2-40B4-BE49-F238E27FC236}">
                  <a16:creationId xmlns:a16="http://schemas.microsoft.com/office/drawing/2014/main" id="{3CA0E80F-8392-F2D3-093F-A71BD323D526}"/>
                </a:ext>
              </a:extLst>
            </p:cNvPr>
            <p:cNvSpPr/>
            <p:nvPr/>
          </p:nvSpPr>
          <p:spPr>
            <a:xfrm>
              <a:off x="4610876" y="5334390"/>
              <a:ext cx="22288" cy="22288"/>
            </a:xfrm>
            <a:custGeom>
              <a:avLst/>
              <a:gdLst>
                <a:gd name="connsiteX0" fmla="*/ 0 w 22288"/>
                <a:gd name="connsiteY0" fmla="*/ 11144 h 22288"/>
                <a:gd name="connsiteX1" fmla="*/ 11144 w 22288"/>
                <a:gd name="connsiteY1" fmla="*/ 22289 h 22288"/>
                <a:gd name="connsiteX2" fmla="*/ 22289 w 22288"/>
                <a:gd name="connsiteY2" fmla="*/ 11144 h 22288"/>
                <a:gd name="connsiteX3" fmla="*/ 11144 w 22288"/>
                <a:gd name="connsiteY3" fmla="*/ 0 h 22288"/>
                <a:gd name="connsiteX4" fmla="*/ 0 w 22288"/>
                <a:gd name="connsiteY4" fmla="*/ 11144 h 222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288" h="22288">
                  <a:moveTo>
                    <a:pt x="0" y="11144"/>
                  </a:moveTo>
                  <a:cubicBezTo>
                    <a:pt x="0" y="17335"/>
                    <a:pt x="4953" y="22289"/>
                    <a:pt x="11144" y="22289"/>
                  </a:cubicBezTo>
                  <a:cubicBezTo>
                    <a:pt x="17335" y="22289"/>
                    <a:pt x="22289" y="17335"/>
                    <a:pt x="22289" y="11144"/>
                  </a:cubicBezTo>
                  <a:cubicBezTo>
                    <a:pt x="22289" y="4953"/>
                    <a:pt x="17335" y="0"/>
                    <a:pt x="11144" y="0"/>
                  </a:cubicBezTo>
                  <a:cubicBezTo>
                    <a:pt x="4953" y="0"/>
                    <a:pt x="0" y="5048"/>
                    <a:pt x="0" y="11144"/>
                  </a:cubicBezTo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sz="1600"/>
            </a:p>
          </p:txBody>
        </p:sp>
        <p:sp>
          <p:nvSpPr>
            <p:cNvPr id="175" name="Forme libre : forme 174">
              <a:extLst>
                <a:ext uri="{FF2B5EF4-FFF2-40B4-BE49-F238E27FC236}">
                  <a16:creationId xmlns:a16="http://schemas.microsoft.com/office/drawing/2014/main" id="{429E776F-9493-EB13-7B16-C404FD515681}"/>
                </a:ext>
              </a:extLst>
            </p:cNvPr>
            <p:cNvSpPr/>
            <p:nvPr/>
          </p:nvSpPr>
          <p:spPr>
            <a:xfrm>
              <a:off x="4684028" y="5334390"/>
              <a:ext cx="22288" cy="22288"/>
            </a:xfrm>
            <a:custGeom>
              <a:avLst/>
              <a:gdLst>
                <a:gd name="connsiteX0" fmla="*/ 0 w 22288"/>
                <a:gd name="connsiteY0" fmla="*/ 11144 h 22288"/>
                <a:gd name="connsiteX1" fmla="*/ 11144 w 22288"/>
                <a:gd name="connsiteY1" fmla="*/ 22289 h 22288"/>
                <a:gd name="connsiteX2" fmla="*/ 22289 w 22288"/>
                <a:gd name="connsiteY2" fmla="*/ 11144 h 22288"/>
                <a:gd name="connsiteX3" fmla="*/ 11144 w 22288"/>
                <a:gd name="connsiteY3" fmla="*/ 0 h 22288"/>
                <a:gd name="connsiteX4" fmla="*/ 0 w 22288"/>
                <a:gd name="connsiteY4" fmla="*/ 11144 h 222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288" h="22288">
                  <a:moveTo>
                    <a:pt x="0" y="11144"/>
                  </a:moveTo>
                  <a:cubicBezTo>
                    <a:pt x="0" y="17335"/>
                    <a:pt x="5048" y="22289"/>
                    <a:pt x="11144" y="22289"/>
                  </a:cubicBezTo>
                  <a:cubicBezTo>
                    <a:pt x="17240" y="22289"/>
                    <a:pt x="22289" y="17335"/>
                    <a:pt x="22289" y="11144"/>
                  </a:cubicBezTo>
                  <a:cubicBezTo>
                    <a:pt x="22289" y="4953"/>
                    <a:pt x="17240" y="0"/>
                    <a:pt x="11144" y="0"/>
                  </a:cubicBezTo>
                  <a:cubicBezTo>
                    <a:pt x="5048" y="0"/>
                    <a:pt x="0" y="5048"/>
                    <a:pt x="0" y="11144"/>
                  </a:cubicBezTo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sz="1600"/>
            </a:p>
          </p:txBody>
        </p:sp>
        <p:sp>
          <p:nvSpPr>
            <p:cNvPr id="176" name="Forme libre : forme 175">
              <a:extLst>
                <a:ext uri="{FF2B5EF4-FFF2-40B4-BE49-F238E27FC236}">
                  <a16:creationId xmlns:a16="http://schemas.microsoft.com/office/drawing/2014/main" id="{E3782979-1839-C344-EF8D-621DF4C33767}"/>
                </a:ext>
              </a:extLst>
            </p:cNvPr>
            <p:cNvSpPr/>
            <p:nvPr/>
          </p:nvSpPr>
          <p:spPr>
            <a:xfrm>
              <a:off x="4647737" y="5334390"/>
              <a:ext cx="22288" cy="22288"/>
            </a:xfrm>
            <a:custGeom>
              <a:avLst/>
              <a:gdLst>
                <a:gd name="connsiteX0" fmla="*/ 0 w 22288"/>
                <a:gd name="connsiteY0" fmla="*/ 11144 h 22288"/>
                <a:gd name="connsiteX1" fmla="*/ 11144 w 22288"/>
                <a:gd name="connsiteY1" fmla="*/ 22289 h 22288"/>
                <a:gd name="connsiteX2" fmla="*/ 22289 w 22288"/>
                <a:gd name="connsiteY2" fmla="*/ 11144 h 22288"/>
                <a:gd name="connsiteX3" fmla="*/ 11144 w 22288"/>
                <a:gd name="connsiteY3" fmla="*/ 0 h 22288"/>
                <a:gd name="connsiteX4" fmla="*/ 0 w 22288"/>
                <a:gd name="connsiteY4" fmla="*/ 11144 h 222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288" h="22288">
                  <a:moveTo>
                    <a:pt x="0" y="11144"/>
                  </a:moveTo>
                  <a:cubicBezTo>
                    <a:pt x="0" y="17335"/>
                    <a:pt x="5048" y="22289"/>
                    <a:pt x="11144" y="22289"/>
                  </a:cubicBezTo>
                  <a:cubicBezTo>
                    <a:pt x="17240" y="22289"/>
                    <a:pt x="22289" y="17335"/>
                    <a:pt x="22289" y="11144"/>
                  </a:cubicBezTo>
                  <a:cubicBezTo>
                    <a:pt x="22289" y="4953"/>
                    <a:pt x="17240" y="0"/>
                    <a:pt x="11144" y="0"/>
                  </a:cubicBezTo>
                  <a:cubicBezTo>
                    <a:pt x="5048" y="0"/>
                    <a:pt x="0" y="5048"/>
                    <a:pt x="0" y="11144"/>
                  </a:cubicBezTo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sz="1600"/>
            </a:p>
          </p:txBody>
        </p:sp>
        <p:sp>
          <p:nvSpPr>
            <p:cNvPr id="177" name="Forme libre : forme 176">
              <a:extLst>
                <a:ext uri="{FF2B5EF4-FFF2-40B4-BE49-F238E27FC236}">
                  <a16:creationId xmlns:a16="http://schemas.microsoft.com/office/drawing/2014/main" id="{B66452D3-D7DF-3985-7F36-210C16A944EE}"/>
                </a:ext>
              </a:extLst>
            </p:cNvPr>
            <p:cNvSpPr/>
            <p:nvPr/>
          </p:nvSpPr>
          <p:spPr>
            <a:xfrm>
              <a:off x="4570585" y="5256571"/>
              <a:ext cx="176498" cy="176593"/>
            </a:xfrm>
            <a:custGeom>
              <a:avLst/>
              <a:gdLst>
                <a:gd name="connsiteX0" fmla="*/ 23527 w 176498"/>
                <a:gd name="connsiteY0" fmla="*/ 176403 h 176593"/>
                <a:gd name="connsiteX1" fmla="*/ 89630 w 176498"/>
                <a:gd name="connsiteY1" fmla="*/ 176403 h 176593"/>
                <a:gd name="connsiteX2" fmla="*/ 88297 w 176498"/>
                <a:gd name="connsiteY2" fmla="*/ 176593 h 176593"/>
                <a:gd name="connsiteX3" fmla="*/ 176498 w 176498"/>
                <a:gd name="connsiteY3" fmla="*/ 88297 h 176593"/>
                <a:gd name="connsiteX4" fmla="*/ 88297 w 176498"/>
                <a:gd name="connsiteY4" fmla="*/ 0 h 176593"/>
                <a:gd name="connsiteX5" fmla="*/ 0 w 176498"/>
                <a:gd name="connsiteY5" fmla="*/ 88297 h 176593"/>
                <a:gd name="connsiteX6" fmla="*/ 0 w 176498"/>
                <a:gd name="connsiteY6" fmla="*/ 104966 h 176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498" h="176593">
                  <a:moveTo>
                    <a:pt x="23527" y="176403"/>
                  </a:moveTo>
                  <a:lnTo>
                    <a:pt x="89630" y="176403"/>
                  </a:lnTo>
                  <a:lnTo>
                    <a:pt x="88297" y="176593"/>
                  </a:lnTo>
                  <a:cubicBezTo>
                    <a:pt x="137065" y="176593"/>
                    <a:pt x="176498" y="137065"/>
                    <a:pt x="176498" y="88297"/>
                  </a:cubicBezTo>
                  <a:cubicBezTo>
                    <a:pt x="176498" y="39529"/>
                    <a:pt x="137065" y="0"/>
                    <a:pt x="88297" y="0"/>
                  </a:cubicBezTo>
                  <a:cubicBezTo>
                    <a:pt x="39529" y="0"/>
                    <a:pt x="0" y="39529"/>
                    <a:pt x="0" y="88297"/>
                  </a:cubicBezTo>
                  <a:lnTo>
                    <a:pt x="0" y="104966"/>
                  </a:lnTo>
                </a:path>
              </a:pathLst>
            </a:custGeom>
            <a:noFill/>
            <a:ln w="20765" cap="rnd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GB" sz="1600"/>
            </a:p>
          </p:txBody>
        </p:sp>
      </p:grpSp>
      <p:grpSp>
        <p:nvGrpSpPr>
          <p:cNvPr id="185" name="Groupe 184">
            <a:extLst>
              <a:ext uri="{FF2B5EF4-FFF2-40B4-BE49-F238E27FC236}">
                <a16:creationId xmlns:a16="http://schemas.microsoft.com/office/drawing/2014/main" id="{A7CC4713-AC83-69B1-2B58-E35BC00D3566}"/>
              </a:ext>
            </a:extLst>
          </p:cNvPr>
          <p:cNvGrpSpPr/>
          <p:nvPr/>
        </p:nvGrpSpPr>
        <p:grpSpPr>
          <a:xfrm>
            <a:off x="2291818" y="3977557"/>
            <a:ext cx="453838" cy="438182"/>
            <a:chOff x="4448792" y="4661671"/>
            <a:chExt cx="262318" cy="253269"/>
          </a:xfrm>
        </p:grpSpPr>
        <p:sp>
          <p:nvSpPr>
            <p:cNvPr id="186" name="Forme libre : forme 185">
              <a:extLst>
                <a:ext uri="{FF2B5EF4-FFF2-40B4-BE49-F238E27FC236}">
                  <a16:creationId xmlns:a16="http://schemas.microsoft.com/office/drawing/2014/main" id="{99B6789F-CDDC-9D25-9F3B-59BF7F3A3425}"/>
                </a:ext>
              </a:extLst>
            </p:cNvPr>
            <p:cNvSpPr/>
            <p:nvPr/>
          </p:nvSpPr>
          <p:spPr>
            <a:xfrm>
              <a:off x="4448792" y="4723298"/>
              <a:ext cx="262318" cy="191642"/>
            </a:xfrm>
            <a:custGeom>
              <a:avLst/>
              <a:gdLst>
                <a:gd name="connsiteX0" fmla="*/ 0 w 262318"/>
                <a:gd name="connsiteY0" fmla="*/ 28861 h 191642"/>
                <a:gd name="connsiteX1" fmla="*/ 0 w 262318"/>
                <a:gd name="connsiteY1" fmla="*/ 166402 h 191642"/>
                <a:gd name="connsiteX2" fmla="*/ 27051 w 262318"/>
                <a:gd name="connsiteY2" fmla="*/ 191643 h 191642"/>
                <a:gd name="connsiteX3" fmla="*/ 235363 w 262318"/>
                <a:gd name="connsiteY3" fmla="*/ 191643 h 191642"/>
                <a:gd name="connsiteX4" fmla="*/ 262319 w 262318"/>
                <a:gd name="connsiteY4" fmla="*/ 166402 h 191642"/>
                <a:gd name="connsiteX5" fmla="*/ 262319 w 262318"/>
                <a:gd name="connsiteY5" fmla="*/ 28861 h 191642"/>
                <a:gd name="connsiteX6" fmla="*/ 95 w 262318"/>
                <a:gd name="connsiteY6" fmla="*/ 28861 h 191642"/>
                <a:gd name="connsiteX7" fmla="*/ 43625 w 262318"/>
                <a:gd name="connsiteY7" fmla="*/ 857 h 191642"/>
                <a:gd name="connsiteX8" fmla="*/ 262319 w 262318"/>
                <a:gd name="connsiteY8" fmla="*/ 28004 h 191642"/>
                <a:gd name="connsiteX9" fmla="*/ 218885 w 262318"/>
                <a:gd name="connsiteY9" fmla="*/ 0 h 191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62318" h="191642">
                  <a:moveTo>
                    <a:pt x="0" y="28861"/>
                  </a:moveTo>
                  <a:lnTo>
                    <a:pt x="0" y="166402"/>
                  </a:lnTo>
                  <a:cubicBezTo>
                    <a:pt x="0" y="180308"/>
                    <a:pt x="12192" y="191643"/>
                    <a:pt x="27051" y="191643"/>
                  </a:cubicBezTo>
                  <a:lnTo>
                    <a:pt x="235363" y="191643"/>
                  </a:lnTo>
                  <a:cubicBezTo>
                    <a:pt x="250222" y="191643"/>
                    <a:pt x="262319" y="180308"/>
                    <a:pt x="262319" y="166402"/>
                  </a:cubicBezTo>
                  <a:lnTo>
                    <a:pt x="262319" y="28861"/>
                  </a:lnTo>
                  <a:moveTo>
                    <a:pt x="95" y="28861"/>
                  </a:moveTo>
                  <a:lnTo>
                    <a:pt x="43625" y="857"/>
                  </a:lnTo>
                  <a:moveTo>
                    <a:pt x="262319" y="28004"/>
                  </a:moveTo>
                  <a:lnTo>
                    <a:pt x="218885" y="0"/>
                  </a:lnTo>
                </a:path>
              </a:pathLst>
            </a:custGeom>
            <a:noFill/>
            <a:ln w="23813" cap="rnd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GB" sz="1600"/>
            </a:p>
          </p:txBody>
        </p:sp>
        <p:sp>
          <p:nvSpPr>
            <p:cNvPr id="187" name="Forme libre : forme 186">
              <a:extLst>
                <a:ext uri="{FF2B5EF4-FFF2-40B4-BE49-F238E27FC236}">
                  <a16:creationId xmlns:a16="http://schemas.microsoft.com/office/drawing/2014/main" id="{594FD4FC-D557-D9FE-CF90-19DACD815C85}"/>
                </a:ext>
              </a:extLst>
            </p:cNvPr>
            <p:cNvSpPr/>
            <p:nvPr/>
          </p:nvSpPr>
          <p:spPr>
            <a:xfrm>
              <a:off x="4496798" y="4661671"/>
              <a:ext cx="165544" cy="107632"/>
            </a:xfrm>
            <a:custGeom>
              <a:avLst/>
              <a:gdLst>
                <a:gd name="connsiteX0" fmla="*/ 0 w 165544"/>
                <a:gd name="connsiteY0" fmla="*/ 107633 h 107632"/>
                <a:gd name="connsiteX1" fmla="*/ 0 w 165544"/>
                <a:gd name="connsiteY1" fmla="*/ 16669 h 107632"/>
                <a:gd name="connsiteX2" fmla="*/ 17050 w 165544"/>
                <a:gd name="connsiteY2" fmla="*/ 0 h 107632"/>
                <a:gd name="connsiteX3" fmla="*/ 148495 w 165544"/>
                <a:gd name="connsiteY3" fmla="*/ 0 h 107632"/>
                <a:gd name="connsiteX4" fmla="*/ 165545 w 165544"/>
                <a:gd name="connsiteY4" fmla="*/ 16669 h 107632"/>
                <a:gd name="connsiteX5" fmla="*/ 165545 w 165544"/>
                <a:gd name="connsiteY5" fmla="*/ 107633 h 1076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5544" h="107632">
                  <a:moveTo>
                    <a:pt x="0" y="107633"/>
                  </a:moveTo>
                  <a:lnTo>
                    <a:pt x="0" y="16669"/>
                  </a:lnTo>
                  <a:cubicBezTo>
                    <a:pt x="0" y="7525"/>
                    <a:pt x="7715" y="0"/>
                    <a:pt x="17050" y="0"/>
                  </a:cubicBezTo>
                  <a:lnTo>
                    <a:pt x="148495" y="0"/>
                  </a:lnTo>
                  <a:cubicBezTo>
                    <a:pt x="157829" y="0"/>
                    <a:pt x="165545" y="7525"/>
                    <a:pt x="165545" y="16669"/>
                  </a:cubicBezTo>
                  <a:lnTo>
                    <a:pt x="165545" y="107633"/>
                  </a:lnTo>
                </a:path>
              </a:pathLst>
            </a:custGeom>
            <a:noFill/>
            <a:ln w="28004" cap="rnd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GB" sz="1600"/>
            </a:p>
          </p:txBody>
        </p:sp>
        <p:sp>
          <p:nvSpPr>
            <p:cNvPr id="188" name="Forme libre : forme 187">
              <a:extLst>
                <a:ext uri="{FF2B5EF4-FFF2-40B4-BE49-F238E27FC236}">
                  <a16:creationId xmlns:a16="http://schemas.microsoft.com/office/drawing/2014/main" id="{4814C3AE-9113-76C6-4D3D-3B11F74489D9}"/>
                </a:ext>
              </a:extLst>
            </p:cNvPr>
            <p:cNvSpPr/>
            <p:nvPr/>
          </p:nvSpPr>
          <p:spPr>
            <a:xfrm>
              <a:off x="4480510" y="4768542"/>
              <a:ext cx="97631" cy="55530"/>
            </a:xfrm>
            <a:custGeom>
              <a:avLst/>
              <a:gdLst>
                <a:gd name="connsiteX0" fmla="*/ 0 w 97631"/>
                <a:gd name="connsiteY0" fmla="*/ 0 h 55530"/>
                <a:gd name="connsiteX1" fmla="*/ 97631 w 97631"/>
                <a:gd name="connsiteY1" fmla="*/ 55531 h 555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7631" h="55530">
                  <a:moveTo>
                    <a:pt x="0" y="0"/>
                  </a:moveTo>
                  <a:lnTo>
                    <a:pt x="97631" y="55531"/>
                  </a:lnTo>
                </a:path>
              </a:pathLst>
            </a:custGeom>
            <a:ln w="25432" cap="rnd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GB" sz="1600"/>
            </a:p>
          </p:txBody>
        </p:sp>
        <p:sp>
          <p:nvSpPr>
            <p:cNvPr id="189" name="Forme libre : forme 188">
              <a:extLst>
                <a:ext uri="{FF2B5EF4-FFF2-40B4-BE49-F238E27FC236}">
                  <a16:creationId xmlns:a16="http://schemas.microsoft.com/office/drawing/2014/main" id="{7FDD9042-A57F-6A09-B0A5-397788A76C8D}"/>
                </a:ext>
              </a:extLst>
            </p:cNvPr>
            <p:cNvSpPr/>
            <p:nvPr/>
          </p:nvSpPr>
          <p:spPr>
            <a:xfrm>
              <a:off x="4578141" y="4770542"/>
              <a:ext cx="103251" cy="53530"/>
            </a:xfrm>
            <a:custGeom>
              <a:avLst/>
              <a:gdLst>
                <a:gd name="connsiteX0" fmla="*/ 0 w 103251"/>
                <a:gd name="connsiteY0" fmla="*/ 53531 h 53530"/>
                <a:gd name="connsiteX1" fmla="*/ 103251 w 103251"/>
                <a:gd name="connsiteY1" fmla="*/ 0 h 535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3251" h="53530">
                  <a:moveTo>
                    <a:pt x="0" y="53531"/>
                  </a:moveTo>
                  <a:lnTo>
                    <a:pt x="103251" y="0"/>
                  </a:lnTo>
                </a:path>
              </a:pathLst>
            </a:custGeom>
            <a:ln w="26003" cap="rnd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GB" sz="1600"/>
            </a:p>
          </p:txBody>
        </p:sp>
        <p:sp>
          <p:nvSpPr>
            <p:cNvPr id="190" name="Forme libre : forme 189">
              <a:extLst>
                <a:ext uri="{FF2B5EF4-FFF2-40B4-BE49-F238E27FC236}">
                  <a16:creationId xmlns:a16="http://schemas.microsoft.com/office/drawing/2014/main" id="{46F36B03-8E7C-BD36-6741-AE34738BA6DE}"/>
                </a:ext>
              </a:extLst>
            </p:cNvPr>
            <p:cNvSpPr/>
            <p:nvPr/>
          </p:nvSpPr>
          <p:spPr>
            <a:xfrm>
              <a:off x="4533755" y="4719679"/>
              <a:ext cx="95250" cy="9525"/>
            </a:xfrm>
            <a:custGeom>
              <a:avLst/>
              <a:gdLst>
                <a:gd name="connsiteX0" fmla="*/ 95250 w 95250"/>
                <a:gd name="connsiteY0" fmla="*/ 0 h 9525"/>
                <a:gd name="connsiteX1" fmla="*/ 0 w 95250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0" h="9525">
                  <a:moveTo>
                    <a:pt x="95250" y="0"/>
                  </a:moveTo>
                  <a:lnTo>
                    <a:pt x="0" y="0"/>
                  </a:lnTo>
                </a:path>
              </a:pathLst>
            </a:custGeom>
            <a:ln w="20479" cap="rnd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GB" sz="1600"/>
            </a:p>
          </p:txBody>
        </p:sp>
        <p:sp>
          <p:nvSpPr>
            <p:cNvPr id="191" name="Forme libre : forme 190">
              <a:extLst>
                <a:ext uri="{FF2B5EF4-FFF2-40B4-BE49-F238E27FC236}">
                  <a16:creationId xmlns:a16="http://schemas.microsoft.com/office/drawing/2014/main" id="{B5E5DAC7-DED7-590A-F6AB-3047215F4844}"/>
                </a:ext>
              </a:extLst>
            </p:cNvPr>
            <p:cNvSpPr/>
            <p:nvPr/>
          </p:nvSpPr>
          <p:spPr>
            <a:xfrm>
              <a:off x="4532136" y="4761017"/>
              <a:ext cx="96011" cy="9525"/>
            </a:xfrm>
            <a:custGeom>
              <a:avLst/>
              <a:gdLst>
                <a:gd name="connsiteX0" fmla="*/ 96012 w 96011"/>
                <a:gd name="connsiteY0" fmla="*/ 0 h 9525"/>
                <a:gd name="connsiteX1" fmla="*/ 0 w 96011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6011" h="9525">
                  <a:moveTo>
                    <a:pt x="96012" y="0"/>
                  </a:moveTo>
                  <a:lnTo>
                    <a:pt x="0" y="0"/>
                  </a:lnTo>
                </a:path>
              </a:pathLst>
            </a:custGeom>
            <a:ln w="19050" cap="rnd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GB" sz="1600"/>
            </a:p>
          </p:txBody>
        </p:sp>
      </p:grpSp>
      <p:sp>
        <p:nvSpPr>
          <p:cNvPr id="195" name="Graphique 28">
            <a:extLst>
              <a:ext uri="{FF2B5EF4-FFF2-40B4-BE49-F238E27FC236}">
                <a16:creationId xmlns:a16="http://schemas.microsoft.com/office/drawing/2014/main" id="{6FCDC81B-592E-389E-128D-3F7CD32C2C84}"/>
              </a:ext>
            </a:extLst>
          </p:cNvPr>
          <p:cNvSpPr/>
          <p:nvPr/>
        </p:nvSpPr>
        <p:spPr>
          <a:xfrm>
            <a:off x="7329518" y="3920115"/>
            <a:ext cx="461887" cy="461888"/>
          </a:xfrm>
          <a:custGeom>
            <a:avLst/>
            <a:gdLst>
              <a:gd name="connsiteX0" fmla="*/ 257366 w 280796"/>
              <a:gd name="connsiteY0" fmla="*/ 35052 h 280797"/>
              <a:gd name="connsiteX1" fmla="*/ 222314 w 280796"/>
              <a:gd name="connsiteY1" fmla="*/ 35052 h 280797"/>
              <a:gd name="connsiteX2" fmla="*/ 222314 w 280796"/>
              <a:gd name="connsiteY2" fmla="*/ 11716 h 280797"/>
              <a:gd name="connsiteX3" fmla="*/ 210598 w 280796"/>
              <a:gd name="connsiteY3" fmla="*/ 0 h 280797"/>
              <a:gd name="connsiteX4" fmla="*/ 198882 w 280796"/>
              <a:gd name="connsiteY4" fmla="*/ 11716 h 280797"/>
              <a:gd name="connsiteX5" fmla="*/ 198882 w 280796"/>
              <a:gd name="connsiteY5" fmla="*/ 35147 h 280797"/>
              <a:gd name="connsiteX6" fmla="*/ 81915 w 280796"/>
              <a:gd name="connsiteY6" fmla="*/ 35147 h 280797"/>
              <a:gd name="connsiteX7" fmla="*/ 81915 w 280796"/>
              <a:gd name="connsiteY7" fmla="*/ 11716 h 280797"/>
              <a:gd name="connsiteX8" fmla="*/ 70199 w 280796"/>
              <a:gd name="connsiteY8" fmla="*/ 0 h 280797"/>
              <a:gd name="connsiteX9" fmla="*/ 58484 w 280796"/>
              <a:gd name="connsiteY9" fmla="*/ 11716 h 280797"/>
              <a:gd name="connsiteX10" fmla="*/ 58484 w 280796"/>
              <a:gd name="connsiteY10" fmla="*/ 35147 h 280797"/>
              <a:gd name="connsiteX11" fmla="*/ 23432 w 280796"/>
              <a:gd name="connsiteY11" fmla="*/ 35147 h 280797"/>
              <a:gd name="connsiteX12" fmla="*/ 0 w 280796"/>
              <a:gd name="connsiteY12" fmla="*/ 58579 h 280797"/>
              <a:gd name="connsiteX13" fmla="*/ 0 w 280796"/>
              <a:gd name="connsiteY13" fmla="*/ 257366 h 280797"/>
              <a:gd name="connsiteX14" fmla="*/ 23432 w 280796"/>
              <a:gd name="connsiteY14" fmla="*/ 280797 h 280797"/>
              <a:gd name="connsiteX15" fmla="*/ 257366 w 280796"/>
              <a:gd name="connsiteY15" fmla="*/ 280797 h 280797"/>
              <a:gd name="connsiteX16" fmla="*/ 280797 w 280796"/>
              <a:gd name="connsiteY16" fmla="*/ 257366 h 280797"/>
              <a:gd name="connsiteX17" fmla="*/ 280797 w 280796"/>
              <a:gd name="connsiteY17" fmla="*/ 58484 h 280797"/>
              <a:gd name="connsiteX18" fmla="*/ 257366 w 280796"/>
              <a:gd name="connsiteY18" fmla="*/ 35052 h 280797"/>
              <a:gd name="connsiteX19" fmla="*/ 198882 w 280796"/>
              <a:gd name="connsiteY19" fmla="*/ 55245 h 280797"/>
              <a:gd name="connsiteX20" fmla="*/ 198882 w 280796"/>
              <a:gd name="connsiteY20" fmla="*/ 64294 h 280797"/>
              <a:gd name="connsiteX21" fmla="*/ 210598 w 280796"/>
              <a:gd name="connsiteY21" fmla="*/ 76009 h 280797"/>
              <a:gd name="connsiteX22" fmla="*/ 222314 w 280796"/>
              <a:gd name="connsiteY22" fmla="*/ 64294 h 280797"/>
              <a:gd name="connsiteX23" fmla="*/ 222314 w 280796"/>
              <a:gd name="connsiteY23" fmla="*/ 55245 h 280797"/>
              <a:gd name="connsiteX24" fmla="*/ 229648 w 280796"/>
              <a:gd name="connsiteY24" fmla="*/ 70104 h 280797"/>
              <a:gd name="connsiteX25" fmla="*/ 210598 w 280796"/>
              <a:gd name="connsiteY25" fmla="*/ 89059 h 280797"/>
              <a:gd name="connsiteX26" fmla="*/ 191548 w 280796"/>
              <a:gd name="connsiteY26" fmla="*/ 70104 h 280797"/>
              <a:gd name="connsiteX27" fmla="*/ 198882 w 280796"/>
              <a:gd name="connsiteY27" fmla="*/ 55245 h 280797"/>
              <a:gd name="connsiteX28" fmla="*/ 58484 w 280796"/>
              <a:gd name="connsiteY28" fmla="*/ 55245 h 280797"/>
              <a:gd name="connsiteX29" fmla="*/ 58484 w 280796"/>
              <a:gd name="connsiteY29" fmla="*/ 64294 h 280797"/>
              <a:gd name="connsiteX30" fmla="*/ 70199 w 280796"/>
              <a:gd name="connsiteY30" fmla="*/ 76009 h 280797"/>
              <a:gd name="connsiteX31" fmla="*/ 81915 w 280796"/>
              <a:gd name="connsiteY31" fmla="*/ 64294 h 280797"/>
              <a:gd name="connsiteX32" fmla="*/ 81915 w 280796"/>
              <a:gd name="connsiteY32" fmla="*/ 55245 h 280797"/>
              <a:gd name="connsiteX33" fmla="*/ 89249 w 280796"/>
              <a:gd name="connsiteY33" fmla="*/ 70104 h 280797"/>
              <a:gd name="connsiteX34" fmla="*/ 70199 w 280796"/>
              <a:gd name="connsiteY34" fmla="*/ 89059 h 280797"/>
              <a:gd name="connsiteX35" fmla="*/ 51245 w 280796"/>
              <a:gd name="connsiteY35" fmla="*/ 70104 h 280797"/>
              <a:gd name="connsiteX36" fmla="*/ 58579 w 280796"/>
              <a:gd name="connsiteY36" fmla="*/ 55245 h 280797"/>
              <a:gd name="connsiteX37" fmla="*/ 257366 w 280796"/>
              <a:gd name="connsiteY37" fmla="*/ 257366 h 280797"/>
              <a:gd name="connsiteX38" fmla="*/ 23432 w 280796"/>
              <a:gd name="connsiteY38" fmla="*/ 257366 h 280797"/>
              <a:gd name="connsiteX39" fmla="*/ 23432 w 280796"/>
              <a:gd name="connsiteY39" fmla="*/ 105251 h 280797"/>
              <a:gd name="connsiteX40" fmla="*/ 257366 w 280796"/>
              <a:gd name="connsiteY40" fmla="*/ 105251 h 280797"/>
              <a:gd name="connsiteX41" fmla="*/ 257366 w 280796"/>
              <a:gd name="connsiteY41" fmla="*/ 257270 h 280797"/>
              <a:gd name="connsiteX42" fmla="*/ 134588 w 280796"/>
              <a:gd name="connsiteY42" fmla="*/ 222314 h 280797"/>
              <a:gd name="connsiteX43" fmla="*/ 79058 w 280796"/>
              <a:gd name="connsiteY43" fmla="*/ 222314 h 280797"/>
              <a:gd name="connsiteX44" fmla="*/ 103727 w 280796"/>
              <a:gd name="connsiteY44" fmla="*/ 198787 h 280797"/>
              <a:gd name="connsiteX45" fmla="*/ 134588 w 280796"/>
              <a:gd name="connsiteY45" fmla="*/ 158020 h 280797"/>
              <a:gd name="connsiteX46" fmla="*/ 96584 w 280796"/>
              <a:gd name="connsiteY46" fmla="*/ 122968 h 280797"/>
              <a:gd name="connsiteX47" fmla="*/ 52673 w 280796"/>
              <a:gd name="connsiteY47" fmla="*/ 158020 h 280797"/>
              <a:gd name="connsiteX48" fmla="*/ 70199 w 280796"/>
              <a:gd name="connsiteY48" fmla="*/ 163830 h 280797"/>
              <a:gd name="connsiteX49" fmla="*/ 70199 w 280796"/>
              <a:gd name="connsiteY49" fmla="*/ 158020 h 280797"/>
              <a:gd name="connsiteX50" fmla="*/ 96488 w 280796"/>
              <a:gd name="connsiteY50" fmla="*/ 139732 h 280797"/>
              <a:gd name="connsiteX51" fmla="*/ 116967 w 280796"/>
              <a:gd name="connsiteY51" fmla="*/ 158020 h 280797"/>
              <a:gd name="connsiteX52" fmla="*/ 84392 w 280796"/>
              <a:gd name="connsiteY52" fmla="*/ 191643 h 280797"/>
              <a:gd name="connsiteX53" fmla="*/ 52578 w 280796"/>
              <a:gd name="connsiteY53" fmla="*/ 236982 h 280797"/>
              <a:gd name="connsiteX54" fmla="*/ 52578 w 280796"/>
              <a:gd name="connsiteY54" fmla="*/ 239935 h 280797"/>
              <a:gd name="connsiteX55" fmla="*/ 134493 w 280796"/>
              <a:gd name="connsiteY55" fmla="*/ 239935 h 280797"/>
              <a:gd name="connsiteX56" fmla="*/ 134493 w 280796"/>
              <a:gd name="connsiteY56" fmla="*/ 222409 h 280797"/>
              <a:gd name="connsiteX57" fmla="*/ 198882 w 280796"/>
              <a:gd name="connsiteY57" fmla="*/ 239840 h 280797"/>
              <a:gd name="connsiteX58" fmla="*/ 216408 w 280796"/>
              <a:gd name="connsiteY58" fmla="*/ 239840 h 280797"/>
              <a:gd name="connsiteX59" fmla="*/ 216408 w 280796"/>
              <a:gd name="connsiteY59" fmla="*/ 216408 h 280797"/>
              <a:gd name="connsiteX60" fmla="*/ 233934 w 280796"/>
              <a:gd name="connsiteY60" fmla="*/ 216408 h 280797"/>
              <a:gd name="connsiteX61" fmla="*/ 233934 w 280796"/>
              <a:gd name="connsiteY61" fmla="*/ 198882 h 280797"/>
              <a:gd name="connsiteX62" fmla="*/ 216408 w 280796"/>
              <a:gd name="connsiteY62" fmla="*/ 198882 h 280797"/>
              <a:gd name="connsiteX63" fmla="*/ 216408 w 280796"/>
              <a:gd name="connsiteY63" fmla="*/ 122873 h 280797"/>
              <a:gd name="connsiteX64" fmla="*/ 198882 w 280796"/>
              <a:gd name="connsiteY64" fmla="*/ 122873 h 280797"/>
              <a:gd name="connsiteX65" fmla="*/ 146209 w 280796"/>
              <a:gd name="connsiteY65" fmla="*/ 198882 h 280797"/>
              <a:gd name="connsiteX66" fmla="*/ 146209 w 280796"/>
              <a:gd name="connsiteY66" fmla="*/ 216408 h 280797"/>
              <a:gd name="connsiteX67" fmla="*/ 198882 w 280796"/>
              <a:gd name="connsiteY67" fmla="*/ 216408 h 280797"/>
              <a:gd name="connsiteX68" fmla="*/ 198882 w 280796"/>
              <a:gd name="connsiteY68" fmla="*/ 239840 h 280797"/>
              <a:gd name="connsiteX69" fmla="*/ 165259 w 280796"/>
              <a:gd name="connsiteY69" fmla="*/ 198882 h 280797"/>
              <a:gd name="connsiteX70" fmla="*/ 198882 w 280796"/>
              <a:gd name="connsiteY70" fmla="*/ 150590 h 280797"/>
              <a:gd name="connsiteX71" fmla="*/ 198882 w 280796"/>
              <a:gd name="connsiteY71" fmla="*/ 198882 h 280797"/>
              <a:gd name="connsiteX72" fmla="*/ 165259 w 280796"/>
              <a:gd name="connsiteY72" fmla="*/ 198882 h 280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280796" h="280797">
                <a:moveTo>
                  <a:pt x="257366" y="35052"/>
                </a:moveTo>
                <a:lnTo>
                  <a:pt x="222314" y="35052"/>
                </a:lnTo>
                <a:lnTo>
                  <a:pt x="222314" y="11716"/>
                </a:lnTo>
                <a:cubicBezTo>
                  <a:pt x="222314" y="5239"/>
                  <a:pt x="217075" y="0"/>
                  <a:pt x="210598" y="0"/>
                </a:cubicBezTo>
                <a:cubicBezTo>
                  <a:pt x="204121" y="0"/>
                  <a:pt x="198882" y="5239"/>
                  <a:pt x="198882" y="11716"/>
                </a:cubicBezTo>
                <a:lnTo>
                  <a:pt x="198882" y="35147"/>
                </a:lnTo>
                <a:lnTo>
                  <a:pt x="81915" y="35147"/>
                </a:lnTo>
                <a:lnTo>
                  <a:pt x="81915" y="11716"/>
                </a:lnTo>
                <a:cubicBezTo>
                  <a:pt x="81915" y="5239"/>
                  <a:pt x="76676" y="0"/>
                  <a:pt x="70199" y="0"/>
                </a:cubicBezTo>
                <a:cubicBezTo>
                  <a:pt x="63722" y="0"/>
                  <a:pt x="58484" y="5239"/>
                  <a:pt x="58484" y="11716"/>
                </a:cubicBezTo>
                <a:lnTo>
                  <a:pt x="58484" y="35147"/>
                </a:lnTo>
                <a:lnTo>
                  <a:pt x="23432" y="35147"/>
                </a:lnTo>
                <a:cubicBezTo>
                  <a:pt x="10478" y="35147"/>
                  <a:pt x="0" y="45625"/>
                  <a:pt x="0" y="58579"/>
                </a:cubicBezTo>
                <a:lnTo>
                  <a:pt x="0" y="257366"/>
                </a:lnTo>
                <a:cubicBezTo>
                  <a:pt x="0" y="270320"/>
                  <a:pt x="10478" y="280797"/>
                  <a:pt x="23432" y="280797"/>
                </a:cubicBezTo>
                <a:lnTo>
                  <a:pt x="257366" y="280797"/>
                </a:lnTo>
                <a:cubicBezTo>
                  <a:pt x="270320" y="280797"/>
                  <a:pt x="280797" y="270320"/>
                  <a:pt x="280797" y="257366"/>
                </a:cubicBezTo>
                <a:lnTo>
                  <a:pt x="280797" y="58484"/>
                </a:lnTo>
                <a:cubicBezTo>
                  <a:pt x="280797" y="45529"/>
                  <a:pt x="270320" y="35052"/>
                  <a:pt x="257366" y="35052"/>
                </a:cubicBezTo>
                <a:moveTo>
                  <a:pt x="198882" y="55245"/>
                </a:moveTo>
                <a:lnTo>
                  <a:pt x="198882" y="64294"/>
                </a:lnTo>
                <a:cubicBezTo>
                  <a:pt x="198882" y="70771"/>
                  <a:pt x="204121" y="76009"/>
                  <a:pt x="210598" y="76009"/>
                </a:cubicBezTo>
                <a:cubicBezTo>
                  <a:pt x="217075" y="76009"/>
                  <a:pt x="222314" y="70771"/>
                  <a:pt x="222314" y="64294"/>
                </a:cubicBezTo>
                <a:lnTo>
                  <a:pt x="222314" y="55245"/>
                </a:lnTo>
                <a:cubicBezTo>
                  <a:pt x="226695" y="58674"/>
                  <a:pt x="229648" y="64008"/>
                  <a:pt x="229648" y="70104"/>
                </a:cubicBezTo>
                <a:cubicBezTo>
                  <a:pt x="229648" y="80582"/>
                  <a:pt x="221171" y="89059"/>
                  <a:pt x="210598" y="89059"/>
                </a:cubicBezTo>
                <a:cubicBezTo>
                  <a:pt x="200025" y="89059"/>
                  <a:pt x="191548" y="80582"/>
                  <a:pt x="191548" y="70104"/>
                </a:cubicBezTo>
                <a:cubicBezTo>
                  <a:pt x="191548" y="64008"/>
                  <a:pt x="194405" y="58674"/>
                  <a:pt x="198882" y="55245"/>
                </a:cubicBezTo>
                <a:moveTo>
                  <a:pt x="58484" y="55245"/>
                </a:moveTo>
                <a:lnTo>
                  <a:pt x="58484" y="64294"/>
                </a:lnTo>
                <a:cubicBezTo>
                  <a:pt x="58484" y="70771"/>
                  <a:pt x="63722" y="76009"/>
                  <a:pt x="70199" y="76009"/>
                </a:cubicBezTo>
                <a:cubicBezTo>
                  <a:pt x="76676" y="76009"/>
                  <a:pt x="81915" y="70771"/>
                  <a:pt x="81915" y="64294"/>
                </a:cubicBezTo>
                <a:lnTo>
                  <a:pt x="81915" y="55245"/>
                </a:lnTo>
                <a:cubicBezTo>
                  <a:pt x="86297" y="58674"/>
                  <a:pt x="89249" y="64008"/>
                  <a:pt x="89249" y="70104"/>
                </a:cubicBezTo>
                <a:cubicBezTo>
                  <a:pt x="89249" y="80582"/>
                  <a:pt x="80772" y="89059"/>
                  <a:pt x="70199" y="89059"/>
                </a:cubicBezTo>
                <a:cubicBezTo>
                  <a:pt x="59627" y="89059"/>
                  <a:pt x="51245" y="80582"/>
                  <a:pt x="51245" y="70104"/>
                </a:cubicBezTo>
                <a:cubicBezTo>
                  <a:pt x="51245" y="64008"/>
                  <a:pt x="54102" y="58674"/>
                  <a:pt x="58579" y="55245"/>
                </a:cubicBezTo>
                <a:moveTo>
                  <a:pt x="257366" y="257366"/>
                </a:moveTo>
                <a:lnTo>
                  <a:pt x="23432" y="257366"/>
                </a:lnTo>
                <a:lnTo>
                  <a:pt x="23432" y="105251"/>
                </a:lnTo>
                <a:lnTo>
                  <a:pt x="257366" y="105251"/>
                </a:lnTo>
                <a:lnTo>
                  <a:pt x="257366" y="257270"/>
                </a:lnTo>
                <a:close/>
                <a:moveTo>
                  <a:pt x="134588" y="222314"/>
                </a:moveTo>
                <a:lnTo>
                  <a:pt x="79058" y="222314"/>
                </a:lnTo>
                <a:cubicBezTo>
                  <a:pt x="84582" y="210407"/>
                  <a:pt x="95441" y="205549"/>
                  <a:pt x="103727" y="198787"/>
                </a:cubicBezTo>
                <a:cubicBezTo>
                  <a:pt x="111919" y="192024"/>
                  <a:pt x="134588" y="177356"/>
                  <a:pt x="134588" y="158020"/>
                </a:cubicBezTo>
                <a:cubicBezTo>
                  <a:pt x="134588" y="138684"/>
                  <a:pt x="123158" y="122968"/>
                  <a:pt x="96584" y="122968"/>
                </a:cubicBezTo>
                <a:cubicBezTo>
                  <a:pt x="60103" y="122968"/>
                  <a:pt x="52673" y="147923"/>
                  <a:pt x="52673" y="158020"/>
                </a:cubicBezTo>
                <a:lnTo>
                  <a:pt x="70199" y="163830"/>
                </a:lnTo>
                <a:lnTo>
                  <a:pt x="70199" y="158020"/>
                </a:lnTo>
                <a:cubicBezTo>
                  <a:pt x="70199" y="151733"/>
                  <a:pt x="76391" y="139732"/>
                  <a:pt x="96488" y="139732"/>
                </a:cubicBezTo>
                <a:cubicBezTo>
                  <a:pt x="109252" y="139732"/>
                  <a:pt x="116967" y="145923"/>
                  <a:pt x="116967" y="158020"/>
                </a:cubicBezTo>
                <a:cubicBezTo>
                  <a:pt x="116967" y="171164"/>
                  <a:pt x="97631" y="182213"/>
                  <a:pt x="84392" y="191643"/>
                </a:cubicBezTo>
                <a:cubicBezTo>
                  <a:pt x="75629" y="197930"/>
                  <a:pt x="52578" y="216122"/>
                  <a:pt x="52578" y="236982"/>
                </a:cubicBezTo>
                <a:lnTo>
                  <a:pt x="52578" y="239935"/>
                </a:lnTo>
                <a:lnTo>
                  <a:pt x="134493" y="239935"/>
                </a:lnTo>
                <a:lnTo>
                  <a:pt x="134493" y="222409"/>
                </a:lnTo>
                <a:close/>
                <a:moveTo>
                  <a:pt x="198882" y="239840"/>
                </a:moveTo>
                <a:lnTo>
                  <a:pt x="216408" y="239840"/>
                </a:lnTo>
                <a:lnTo>
                  <a:pt x="216408" y="216408"/>
                </a:lnTo>
                <a:lnTo>
                  <a:pt x="233934" y="216408"/>
                </a:lnTo>
                <a:lnTo>
                  <a:pt x="233934" y="198882"/>
                </a:lnTo>
                <a:lnTo>
                  <a:pt x="216408" y="198882"/>
                </a:lnTo>
                <a:lnTo>
                  <a:pt x="216408" y="122873"/>
                </a:lnTo>
                <a:lnTo>
                  <a:pt x="198882" y="122873"/>
                </a:lnTo>
                <a:lnTo>
                  <a:pt x="146209" y="198882"/>
                </a:lnTo>
                <a:lnTo>
                  <a:pt x="146209" y="216408"/>
                </a:lnTo>
                <a:lnTo>
                  <a:pt x="198882" y="216408"/>
                </a:lnTo>
                <a:lnTo>
                  <a:pt x="198882" y="239840"/>
                </a:lnTo>
                <a:close/>
                <a:moveTo>
                  <a:pt x="165259" y="198882"/>
                </a:moveTo>
                <a:lnTo>
                  <a:pt x="198882" y="150590"/>
                </a:lnTo>
                <a:lnTo>
                  <a:pt x="198882" y="198882"/>
                </a:lnTo>
                <a:lnTo>
                  <a:pt x="165259" y="198882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GB" sz="1600"/>
          </a:p>
        </p:txBody>
      </p:sp>
      <p:pic>
        <p:nvPicPr>
          <p:cNvPr id="197" name="Graphique 196">
            <a:extLst>
              <a:ext uri="{FF2B5EF4-FFF2-40B4-BE49-F238E27FC236}">
                <a16:creationId xmlns:a16="http://schemas.microsoft.com/office/drawing/2014/main" id="{F37128D2-2FB2-2D46-C34C-C3CE83DB991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7273276" y="2939272"/>
            <a:ext cx="518128" cy="304118"/>
          </a:xfrm>
          <a:prstGeom prst="rect">
            <a:avLst/>
          </a:prstGeom>
        </p:spPr>
      </p:pic>
      <p:sp>
        <p:nvSpPr>
          <p:cNvPr id="198" name="ZoneTexte 197">
            <a:extLst>
              <a:ext uri="{FF2B5EF4-FFF2-40B4-BE49-F238E27FC236}">
                <a16:creationId xmlns:a16="http://schemas.microsoft.com/office/drawing/2014/main" id="{5A19AAD6-8CBE-1E17-667F-1AAE4F58AA5D}"/>
              </a:ext>
            </a:extLst>
          </p:cNvPr>
          <p:cNvSpPr txBox="1"/>
          <p:nvPr/>
        </p:nvSpPr>
        <p:spPr>
          <a:xfrm>
            <a:off x="9564427" y="4483101"/>
            <a:ext cx="1190205" cy="267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/>
              <a:t>Smartphone</a:t>
            </a:r>
            <a:endParaRPr lang="en-GB" sz="1200"/>
          </a:p>
        </p:txBody>
      </p:sp>
      <p:sp>
        <p:nvSpPr>
          <p:cNvPr id="199" name="ZoneTexte 198">
            <a:extLst>
              <a:ext uri="{FF2B5EF4-FFF2-40B4-BE49-F238E27FC236}">
                <a16:creationId xmlns:a16="http://schemas.microsoft.com/office/drawing/2014/main" id="{092FE4FA-25B3-AB55-0B0D-D09CA2C92688}"/>
              </a:ext>
            </a:extLst>
          </p:cNvPr>
          <p:cNvSpPr txBox="1"/>
          <p:nvPr/>
        </p:nvSpPr>
        <p:spPr>
          <a:xfrm>
            <a:off x="8437392" y="3384251"/>
            <a:ext cx="832908" cy="267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/>
              <a:t>Budget</a:t>
            </a:r>
            <a:endParaRPr lang="en-GB" sz="1200"/>
          </a:p>
        </p:txBody>
      </p:sp>
      <p:sp>
        <p:nvSpPr>
          <p:cNvPr id="200" name="ZoneTexte 199">
            <a:extLst>
              <a:ext uri="{FF2B5EF4-FFF2-40B4-BE49-F238E27FC236}">
                <a16:creationId xmlns:a16="http://schemas.microsoft.com/office/drawing/2014/main" id="{19750804-A779-02B3-FB5D-2F02CAA228ED}"/>
              </a:ext>
            </a:extLst>
          </p:cNvPr>
          <p:cNvSpPr txBox="1"/>
          <p:nvPr/>
        </p:nvSpPr>
        <p:spPr>
          <a:xfrm>
            <a:off x="8437392" y="4490153"/>
            <a:ext cx="832908" cy="267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/>
              <a:t>Téléphone</a:t>
            </a:r>
            <a:endParaRPr lang="en-GB" sz="1200"/>
          </a:p>
        </p:txBody>
      </p:sp>
      <p:sp>
        <p:nvSpPr>
          <p:cNvPr id="225" name="Forme libre : forme 224">
            <a:extLst>
              <a:ext uri="{FF2B5EF4-FFF2-40B4-BE49-F238E27FC236}">
                <a16:creationId xmlns:a16="http://schemas.microsoft.com/office/drawing/2014/main" id="{77EF5C05-BC1B-EA6B-0C34-DD6BC02E0765}"/>
              </a:ext>
            </a:extLst>
          </p:cNvPr>
          <p:cNvSpPr/>
          <p:nvPr/>
        </p:nvSpPr>
        <p:spPr>
          <a:xfrm>
            <a:off x="9992432" y="3893683"/>
            <a:ext cx="312252" cy="499638"/>
          </a:xfrm>
          <a:custGeom>
            <a:avLst/>
            <a:gdLst>
              <a:gd name="connsiteX0" fmla="*/ 145733 w 175545"/>
              <a:gd name="connsiteY0" fmla="*/ 224695 h 280892"/>
              <a:gd name="connsiteX1" fmla="*/ 30766 w 175545"/>
              <a:gd name="connsiteY1" fmla="*/ 224695 h 280892"/>
              <a:gd name="connsiteX2" fmla="*/ 30766 w 175545"/>
              <a:gd name="connsiteY2" fmla="*/ 52959 h 280892"/>
              <a:gd name="connsiteX3" fmla="*/ 145733 w 175545"/>
              <a:gd name="connsiteY3" fmla="*/ 52959 h 280892"/>
              <a:gd name="connsiteX4" fmla="*/ 145733 w 175545"/>
              <a:gd name="connsiteY4" fmla="*/ 224695 h 280892"/>
              <a:gd name="connsiteX5" fmla="*/ 141446 w 175545"/>
              <a:gd name="connsiteY5" fmla="*/ 280797 h 280892"/>
              <a:gd name="connsiteX6" fmla="*/ 34100 w 175545"/>
              <a:gd name="connsiteY6" fmla="*/ 280797 h 280892"/>
              <a:gd name="connsiteX7" fmla="*/ 0 w 175545"/>
              <a:gd name="connsiteY7" fmla="*/ 246698 h 280892"/>
              <a:gd name="connsiteX8" fmla="*/ 0 w 175545"/>
              <a:gd name="connsiteY8" fmla="*/ 34100 h 280892"/>
              <a:gd name="connsiteX9" fmla="*/ 34100 w 175545"/>
              <a:gd name="connsiteY9" fmla="*/ 0 h 280892"/>
              <a:gd name="connsiteX10" fmla="*/ 141446 w 175545"/>
              <a:gd name="connsiteY10" fmla="*/ 0 h 280892"/>
              <a:gd name="connsiteX11" fmla="*/ 175546 w 175545"/>
              <a:gd name="connsiteY11" fmla="*/ 34100 h 280892"/>
              <a:gd name="connsiteX12" fmla="*/ 175546 w 175545"/>
              <a:gd name="connsiteY12" fmla="*/ 246793 h 280892"/>
              <a:gd name="connsiteX13" fmla="*/ 141446 w 175545"/>
              <a:gd name="connsiteY13" fmla="*/ 280892 h 280892"/>
              <a:gd name="connsiteX14" fmla="*/ 141446 w 175545"/>
              <a:gd name="connsiteY14" fmla="*/ 280892 h 280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75545" h="280892">
                <a:moveTo>
                  <a:pt x="145733" y="224695"/>
                </a:moveTo>
                <a:lnTo>
                  <a:pt x="30766" y="224695"/>
                </a:lnTo>
                <a:lnTo>
                  <a:pt x="30766" y="52959"/>
                </a:lnTo>
                <a:lnTo>
                  <a:pt x="145733" y="52959"/>
                </a:lnTo>
                <a:lnTo>
                  <a:pt x="145733" y="224695"/>
                </a:lnTo>
                <a:close/>
                <a:moveTo>
                  <a:pt x="141446" y="280797"/>
                </a:moveTo>
                <a:lnTo>
                  <a:pt x="34100" y="280797"/>
                </a:lnTo>
                <a:cubicBezTo>
                  <a:pt x="15335" y="280797"/>
                  <a:pt x="0" y="265557"/>
                  <a:pt x="0" y="246698"/>
                </a:cubicBezTo>
                <a:lnTo>
                  <a:pt x="0" y="34100"/>
                </a:lnTo>
                <a:cubicBezTo>
                  <a:pt x="0" y="15240"/>
                  <a:pt x="15240" y="0"/>
                  <a:pt x="34100" y="0"/>
                </a:cubicBezTo>
                <a:lnTo>
                  <a:pt x="141446" y="0"/>
                </a:lnTo>
                <a:cubicBezTo>
                  <a:pt x="160306" y="0"/>
                  <a:pt x="175546" y="15240"/>
                  <a:pt x="175546" y="34100"/>
                </a:cubicBezTo>
                <a:lnTo>
                  <a:pt x="175546" y="246793"/>
                </a:lnTo>
                <a:cubicBezTo>
                  <a:pt x="175546" y="265652"/>
                  <a:pt x="160306" y="280892"/>
                  <a:pt x="141446" y="280892"/>
                </a:cubicBezTo>
                <a:lnTo>
                  <a:pt x="141446" y="280892"/>
                </a:lnTo>
                <a:close/>
              </a:path>
            </a:pathLst>
          </a:custGeom>
          <a:noFill/>
          <a:ln w="17526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endParaRPr lang="en-GB" sz="1600"/>
          </a:p>
        </p:txBody>
      </p:sp>
      <p:sp>
        <p:nvSpPr>
          <p:cNvPr id="226" name="Forme libre : forme 225">
            <a:extLst>
              <a:ext uri="{FF2B5EF4-FFF2-40B4-BE49-F238E27FC236}">
                <a16:creationId xmlns:a16="http://schemas.microsoft.com/office/drawing/2014/main" id="{7F737EAB-CDBE-946C-0314-CCD0716BF822}"/>
              </a:ext>
            </a:extLst>
          </p:cNvPr>
          <p:cNvSpPr/>
          <p:nvPr/>
        </p:nvSpPr>
        <p:spPr>
          <a:xfrm>
            <a:off x="2675944" y="4793657"/>
            <a:ext cx="13174" cy="13174"/>
          </a:xfrm>
          <a:custGeom>
            <a:avLst/>
            <a:gdLst>
              <a:gd name="connsiteX0" fmla="*/ 16573 w 16573"/>
              <a:gd name="connsiteY0" fmla="*/ 8287 h 16573"/>
              <a:gd name="connsiteX1" fmla="*/ 8287 w 16573"/>
              <a:gd name="connsiteY1" fmla="*/ 16573 h 16573"/>
              <a:gd name="connsiteX2" fmla="*/ 0 w 16573"/>
              <a:gd name="connsiteY2" fmla="*/ 8287 h 16573"/>
              <a:gd name="connsiteX3" fmla="*/ 8287 w 16573"/>
              <a:gd name="connsiteY3" fmla="*/ 0 h 16573"/>
              <a:gd name="connsiteX4" fmla="*/ 16573 w 16573"/>
              <a:gd name="connsiteY4" fmla="*/ 8287 h 16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573" h="16573">
                <a:moveTo>
                  <a:pt x="16573" y="8287"/>
                </a:moveTo>
                <a:cubicBezTo>
                  <a:pt x="16573" y="12859"/>
                  <a:pt x="12859" y="16573"/>
                  <a:pt x="8287" y="16573"/>
                </a:cubicBezTo>
                <a:cubicBezTo>
                  <a:pt x="3715" y="16573"/>
                  <a:pt x="0" y="12859"/>
                  <a:pt x="0" y="8287"/>
                </a:cubicBezTo>
                <a:cubicBezTo>
                  <a:pt x="0" y="3715"/>
                  <a:pt x="3715" y="0"/>
                  <a:pt x="8287" y="0"/>
                </a:cubicBezTo>
                <a:cubicBezTo>
                  <a:pt x="12859" y="0"/>
                  <a:pt x="16573" y="3715"/>
                  <a:pt x="16573" y="8287"/>
                </a:cubicBezTo>
              </a:path>
            </a:pathLst>
          </a:custGeom>
          <a:solidFill>
            <a:srgbClr val="D60080"/>
          </a:solidFill>
          <a:ln w="9525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endParaRPr lang="en-GB" sz="1600"/>
          </a:p>
        </p:txBody>
      </p:sp>
      <p:sp>
        <p:nvSpPr>
          <p:cNvPr id="227" name="Forme libre : forme 226">
            <a:extLst>
              <a:ext uri="{FF2B5EF4-FFF2-40B4-BE49-F238E27FC236}">
                <a16:creationId xmlns:a16="http://schemas.microsoft.com/office/drawing/2014/main" id="{0711BA81-311E-B900-2697-1D69E888197C}"/>
              </a:ext>
            </a:extLst>
          </p:cNvPr>
          <p:cNvSpPr/>
          <p:nvPr/>
        </p:nvSpPr>
        <p:spPr>
          <a:xfrm>
            <a:off x="2675944" y="4793657"/>
            <a:ext cx="13174" cy="13174"/>
          </a:xfrm>
          <a:custGeom>
            <a:avLst/>
            <a:gdLst>
              <a:gd name="connsiteX0" fmla="*/ 16573 w 16573"/>
              <a:gd name="connsiteY0" fmla="*/ 8287 h 16573"/>
              <a:gd name="connsiteX1" fmla="*/ 8287 w 16573"/>
              <a:gd name="connsiteY1" fmla="*/ 16573 h 16573"/>
              <a:gd name="connsiteX2" fmla="*/ 0 w 16573"/>
              <a:gd name="connsiteY2" fmla="*/ 8287 h 16573"/>
              <a:gd name="connsiteX3" fmla="*/ 8287 w 16573"/>
              <a:gd name="connsiteY3" fmla="*/ 0 h 16573"/>
              <a:gd name="connsiteX4" fmla="*/ 16573 w 16573"/>
              <a:gd name="connsiteY4" fmla="*/ 8287 h 16573"/>
              <a:gd name="connsiteX5" fmla="*/ 16573 w 16573"/>
              <a:gd name="connsiteY5" fmla="*/ 8287 h 16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573" h="16573">
                <a:moveTo>
                  <a:pt x="16573" y="8287"/>
                </a:moveTo>
                <a:cubicBezTo>
                  <a:pt x="16573" y="12859"/>
                  <a:pt x="12859" y="16573"/>
                  <a:pt x="8287" y="16573"/>
                </a:cubicBezTo>
                <a:cubicBezTo>
                  <a:pt x="3715" y="16573"/>
                  <a:pt x="0" y="12859"/>
                  <a:pt x="0" y="8287"/>
                </a:cubicBezTo>
                <a:cubicBezTo>
                  <a:pt x="0" y="3715"/>
                  <a:pt x="3715" y="0"/>
                  <a:pt x="8287" y="0"/>
                </a:cubicBezTo>
                <a:cubicBezTo>
                  <a:pt x="12859" y="0"/>
                  <a:pt x="16573" y="3715"/>
                  <a:pt x="16573" y="8287"/>
                </a:cubicBezTo>
                <a:lnTo>
                  <a:pt x="16573" y="8287"/>
                </a:lnTo>
                <a:close/>
              </a:path>
            </a:pathLst>
          </a:custGeom>
          <a:noFill/>
          <a:ln w="5810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endParaRPr lang="en-GB" sz="1600"/>
          </a:p>
        </p:txBody>
      </p:sp>
      <p:sp>
        <p:nvSpPr>
          <p:cNvPr id="241" name="Graphique 9">
            <a:extLst>
              <a:ext uri="{FF2B5EF4-FFF2-40B4-BE49-F238E27FC236}">
                <a16:creationId xmlns:a16="http://schemas.microsoft.com/office/drawing/2014/main" id="{EBBB7A67-3F6C-9ADA-409F-8254DFB38244}"/>
              </a:ext>
            </a:extLst>
          </p:cNvPr>
          <p:cNvSpPr/>
          <p:nvPr/>
        </p:nvSpPr>
        <p:spPr>
          <a:xfrm>
            <a:off x="8673319" y="2838454"/>
            <a:ext cx="366355" cy="462730"/>
          </a:xfrm>
          <a:custGeom>
            <a:avLst/>
            <a:gdLst>
              <a:gd name="connsiteX0" fmla="*/ 198882 w 222313"/>
              <a:gd name="connsiteY0" fmla="*/ 0 h 280796"/>
              <a:gd name="connsiteX1" fmla="*/ 23432 w 222313"/>
              <a:gd name="connsiteY1" fmla="*/ 0 h 280796"/>
              <a:gd name="connsiteX2" fmla="*/ 0 w 222313"/>
              <a:gd name="connsiteY2" fmla="*/ 23432 h 280796"/>
              <a:gd name="connsiteX3" fmla="*/ 0 w 222313"/>
              <a:gd name="connsiteY3" fmla="*/ 257366 h 280796"/>
              <a:gd name="connsiteX4" fmla="*/ 23432 w 222313"/>
              <a:gd name="connsiteY4" fmla="*/ 280797 h 280796"/>
              <a:gd name="connsiteX5" fmla="*/ 198882 w 222313"/>
              <a:gd name="connsiteY5" fmla="*/ 280797 h 280796"/>
              <a:gd name="connsiteX6" fmla="*/ 222314 w 222313"/>
              <a:gd name="connsiteY6" fmla="*/ 257366 h 280796"/>
              <a:gd name="connsiteX7" fmla="*/ 222314 w 222313"/>
              <a:gd name="connsiteY7" fmla="*/ 23432 h 280796"/>
              <a:gd name="connsiteX8" fmla="*/ 198882 w 222313"/>
              <a:gd name="connsiteY8" fmla="*/ 0 h 280796"/>
              <a:gd name="connsiteX9" fmla="*/ 105251 w 222313"/>
              <a:gd name="connsiteY9" fmla="*/ 251460 h 280796"/>
              <a:gd name="connsiteX10" fmla="*/ 99441 w 222313"/>
              <a:gd name="connsiteY10" fmla="*/ 257270 h 280796"/>
              <a:gd name="connsiteX11" fmla="*/ 29242 w 222313"/>
              <a:gd name="connsiteY11" fmla="*/ 257270 h 280796"/>
              <a:gd name="connsiteX12" fmla="*/ 23432 w 222313"/>
              <a:gd name="connsiteY12" fmla="*/ 251460 h 280796"/>
              <a:gd name="connsiteX13" fmla="*/ 23432 w 222313"/>
              <a:gd name="connsiteY13" fmla="*/ 204692 h 280796"/>
              <a:gd name="connsiteX14" fmla="*/ 29242 w 222313"/>
              <a:gd name="connsiteY14" fmla="*/ 198882 h 280796"/>
              <a:gd name="connsiteX15" fmla="*/ 99441 w 222313"/>
              <a:gd name="connsiteY15" fmla="*/ 198882 h 280796"/>
              <a:gd name="connsiteX16" fmla="*/ 105251 w 222313"/>
              <a:gd name="connsiteY16" fmla="*/ 204692 h 280796"/>
              <a:gd name="connsiteX17" fmla="*/ 105251 w 222313"/>
              <a:gd name="connsiteY17" fmla="*/ 251460 h 280796"/>
              <a:gd name="connsiteX18" fmla="*/ 105251 w 222313"/>
              <a:gd name="connsiteY18" fmla="*/ 181261 h 280796"/>
              <a:gd name="connsiteX19" fmla="*/ 99441 w 222313"/>
              <a:gd name="connsiteY19" fmla="*/ 187071 h 280796"/>
              <a:gd name="connsiteX20" fmla="*/ 29242 w 222313"/>
              <a:gd name="connsiteY20" fmla="*/ 187071 h 280796"/>
              <a:gd name="connsiteX21" fmla="*/ 23432 w 222313"/>
              <a:gd name="connsiteY21" fmla="*/ 181261 h 280796"/>
              <a:gd name="connsiteX22" fmla="*/ 23432 w 222313"/>
              <a:gd name="connsiteY22" fmla="*/ 134493 h 280796"/>
              <a:gd name="connsiteX23" fmla="*/ 29242 w 222313"/>
              <a:gd name="connsiteY23" fmla="*/ 128683 h 280796"/>
              <a:gd name="connsiteX24" fmla="*/ 99441 w 222313"/>
              <a:gd name="connsiteY24" fmla="*/ 128683 h 280796"/>
              <a:gd name="connsiteX25" fmla="*/ 105251 w 222313"/>
              <a:gd name="connsiteY25" fmla="*/ 134493 h 280796"/>
              <a:gd name="connsiteX26" fmla="*/ 105251 w 222313"/>
              <a:gd name="connsiteY26" fmla="*/ 181261 h 280796"/>
              <a:gd name="connsiteX27" fmla="*/ 198787 w 222313"/>
              <a:gd name="connsiteY27" fmla="*/ 251460 h 280796"/>
              <a:gd name="connsiteX28" fmla="*/ 192977 w 222313"/>
              <a:gd name="connsiteY28" fmla="*/ 257270 h 280796"/>
              <a:gd name="connsiteX29" fmla="*/ 122777 w 222313"/>
              <a:gd name="connsiteY29" fmla="*/ 257270 h 280796"/>
              <a:gd name="connsiteX30" fmla="*/ 116967 w 222313"/>
              <a:gd name="connsiteY30" fmla="*/ 251460 h 280796"/>
              <a:gd name="connsiteX31" fmla="*/ 116967 w 222313"/>
              <a:gd name="connsiteY31" fmla="*/ 204692 h 280796"/>
              <a:gd name="connsiteX32" fmla="*/ 122777 w 222313"/>
              <a:gd name="connsiteY32" fmla="*/ 198882 h 280796"/>
              <a:gd name="connsiteX33" fmla="*/ 192977 w 222313"/>
              <a:gd name="connsiteY33" fmla="*/ 198882 h 280796"/>
              <a:gd name="connsiteX34" fmla="*/ 198787 w 222313"/>
              <a:gd name="connsiteY34" fmla="*/ 204692 h 280796"/>
              <a:gd name="connsiteX35" fmla="*/ 198787 w 222313"/>
              <a:gd name="connsiteY35" fmla="*/ 251460 h 280796"/>
              <a:gd name="connsiteX36" fmla="*/ 198787 w 222313"/>
              <a:gd name="connsiteY36" fmla="*/ 181261 h 280796"/>
              <a:gd name="connsiteX37" fmla="*/ 192977 w 222313"/>
              <a:gd name="connsiteY37" fmla="*/ 187071 h 280796"/>
              <a:gd name="connsiteX38" fmla="*/ 122777 w 222313"/>
              <a:gd name="connsiteY38" fmla="*/ 187071 h 280796"/>
              <a:gd name="connsiteX39" fmla="*/ 116967 w 222313"/>
              <a:gd name="connsiteY39" fmla="*/ 181261 h 280796"/>
              <a:gd name="connsiteX40" fmla="*/ 116967 w 222313"/>
              <a:gd name="connsiteY40" fmla="*/ 134493 h 280796"/>
              <a:gd name="connsiteX41" fmla="*/ 122777 w 222313"/>
              <a:gd name="connsiteY41" fmla="*/ 128683 h 280796"/>
              <a:gd name="connsiteX42" fmla="*/ 192977 w 222313"/>
              <a:gd name="connsiteY42" fmla="*/ 128683 h 280796"/>
              <a:gd name="connsiteX43" fmla="*/ 198787 w 222313"/>
              <a:gd name="connsiteY43" fmla="*/ 134493 h 280796"/>
              <a:gd name="connsiteX44" fmla="*/ 198787 w 222313"/>
              <a:gd name="connsiteY44" fmla="*/ 181261 h 280796"/>
              <a:gd name="connsiteX45" fmla="*/ 198787 w 222313"/>
              <a:gd name="connsiteY45" fmla="*/ 93536 h 280796"/>
              <a:gd name="connsiteX46" fmla="*/ 187071 w 222313"/>
              <a:gd name="connsiteY46" fmla="*/ 105251 h 280796"/>
              <a:gd name="connsiteX47" fmla="*/ 35052 w 222313"/>
              <a:gd name="connsiteY47" fmla="*/ 105251 h 280796"/>
              <a:gd name="connsiteX48" fmla="*/ 23336 w 222313"/>
              <a:gd name="connsiteY48" fmla="*/ 93536 h 280796"/>
              <a:gd name="connsiteX49" fmla="*/ 23336 w 222313"/>
              <a:gd name="connsiteY49" fmla="*/ 46768 h 280796"/>
              <a:gd name="connsiteX50" fmla="*/ 35052 w 222313"/>
              <a:gd name="connsiteY50" fmla="*/ 35052 h 280796"/>
              <a:gd name="connsiteX51" fmla="*/ 187071 w 222313"/>
              <a:gd name="connsiteY51" fmla="*/ 35052 h 280796"/>
              <a:gd name="connsiteX52" fmla="*/ 198787 w 222313"/>
              <a:gd name="connsiteY52" fmla="*/ 46768 h 280796"/>
              <a:gd name="connsiteX53" fmla="*/ 198787 w 222313"/>
              <a:gd name="connsiteY53" fmla="*/ 93536 h 280796"/>
              <a:gd name="connsiteX54" fmla="*/ 134493 w 222313"/>
              <a:gd name="connsiteY54" fmla="*/ 163735 h 280796"/>
              <a:gd name="connsiteX55" fmla="*/ 181261 w 222313"/>
              <a:gd name="connsiteY55" fmla="*/ 163735 h 280796"/>
              <a:gd name="connsiteX56" fmla="*/ 181261 w 222313"/>
              <a:gd name="connsiteY56" fmla="*/ 152019 h 280796"/>
              <a:gd name="connsiteX57" fmla="*/ 134493 w 222313"/>
              <a:gd name="connsiteY57" fmla="*/ 152019 h 280796"/>
              <a:gd name="connsiteX58" fmla="*/ 134493 w 222313"/>
              <a:gd name="connsiteY58" fmla="*/ 163735 h 280796"/>
              <a:gd name="connsiteX59" fmla="*/ 134493 w 222313"/>
              <a:gd name="connsiteY59" fmla="*/ 222218 h 280796"/>
              <a:gd name="connsiteX60" fmla="*/ 181261 w 222313"/>
              <a:gd name="connsiteY60" fmla="*/ 222218 h 280796"/>
              <a:gd name="connsiteX61" fmla="*/ 181261 w 222313"/>
              <a:gd name="connsiteY61" fmla="*/ 210503 h 280796"/>
              <a:gd name="connsiteX62" fmla="*/ 134493 w 222313"/>
              <a:gd name="connsiteY62" fmla="*/ 210503 h 280796"/>
              <a:gd name="connsiteX63" fmla="*/ 134493 w 222313"/>
              <a:gd name="connsiteY63" fmla="*/ 222218 h 280796"/>
              <a:gd name="connsiteX64" fmla="*/ 134493 w 222313"/>
              <a:gd name="connsiteY64" fmla="*/ 245650 h 280796"/>
              <a:gd name="connsiteX65" fmla="*/ 181261 w 222313"/>
              <a:gd name="connsiteY65" fmla="*/ 245650 h 280796"/>
              <a:gd name="connsiteX66" fmla="*/ 181261 w 222313"/>
              <a:gd name="connsiteY66" fmla="*/ 233934 h 280796"/>
              <a:gd name="connsiteX67" fmla="*/ 134493 w 222313"/>
              <a:gd name="connsiteY67" fmla="*/ 233934 h 280796"/>
              <a:gd name="connsiteX68" fmla="*/ 134493 w 222313"/>
              <a:gd name="connsiteY68" fmla="*/ 245650 h 280796"/>
              <a:gd name="connsiteX69" fmla="*/ 70199 w 222313"/>
              <a:gd name="connsiteY69" fmla="*/ 134493 h 280796"/>
              <a:gd name="connsiteX70" fmla="*/ 58484 w 222313"/>
              <a:gd name="connsiteY70" fmla="*/ 134493 h 280796"/>
              <a:gd name="connsiteX71" fmla="*/ 58484 w 222313"/>
              <a:gd name="connsiteY71" fmla="*/ 152019 h 280796"/>
              <a:gd name="connsiteX72" fmla="*/ 40958 w 222313"/>
              <a:gd name="connsiteY72" fmla="*/ 152019 h 280796"/>
              <a:gd name="connsiteX73" fmla="*/ 40958 w 222313"/>
              <a:gd name="connsiteY73" fmla="*/ 163735 h 280796"/>
              <a:gd name="connsiteX74" fmla="*/ 58484 w 222313"/>
              <a:gd name="connsiteY74" fmla="*/ 163735 h 280796"/>
              <a:gd name="connsiteX75" fmla="*/ 58484 w 222313"/>
              <a:gd name="connsiteY75" fmla="*/ 181261 h 280796"/>
              <a:gd name="connsiteX76" fmla="*/ 70199 w 222313"/>
              <a:gd name="connsiteY76" fmla="*/ 181261 h 280796"/>
              <a:gd name="connsiteX77" fmla="*/ 70199 w 222313"/>
              <a:gd name="connsiteY77" fmla="*/ 163735 h 280796"/>
              <a:gd name="connsiteX78" fmla="*/ 87725 w 222313"/>
              <a:gd name="connsiteY78" fmla="*/ 163735 h 280796"/>
              <a:gd name="connsiteX79" fmla="*/ 87725 w 222313"/>
              <a:gd name="connsiteY79" fmla="*/ 152019 h 280796"/>
              <a:gd name="connsiteX80" fmla="*/ 70199 w 222313"/>
              <a:gd name="connsiteY80" fmla="*/ 152019 h 280796"/>
              <a:gd name="connsiteX81" fmla="*/ 70199 w 222313"/>
              <a:gd name="connsiteY81" fmla="*/ 134493 h 280796"/>
              <a:gd name="connsiteX82" fmla="*/ 79248 w 222313"/>
              <a:gd name="connsiteY82" fmla="*/ 204883 h 280796"/>
              <a:gd name="connsiteX83" fmla="*/ 64389 w 222313"/>
              <a:gd name="connsiteY83" fmla="*/ 219742 h 280796"/>
              <a:gd name="connsiteX84" fmla="*/ 49530 w 222313"/>
              <a:gd name="connsiteY84" fmla="*/ 204883 h 280796"/>
              <a:gd name="connsiteX85" fmla="*/ 41243 w 222313"/>
              <a:gd name="connsiteY85" fmla="*/ 213169 h 280796"/>
              <a:gd name="connsiteX86" fmla="*/ 56102 w 222313"/>
              <a:gd name="connsiteY86" fmla="*/ 228029 h 280796"/>
              <a:gd name="connsiteX87" fmla="*/ 41243 w 222313"/>
              <a:gd name="connsiteY87" fmla="*/ 242888 h 280796"/>
              <a:gd name="connsiteX88" fmla="*/ 49530 w 222313"/>
              <a:gd name="connsiteY88" fmla="*/ 251174 h 280796"/>
              <a:gd name="connsiteX89" fmla="*/ 64389 w 222313"/>
              <a:gd name="connsiteY89" fmla="*/ 236315 h 280796"/>
              <a:gd name="connsiteX90" fmla="*/ 79248 w 222313"/>
              <a:gd name="connsiteY90" fmla="*/ 251174 h 280796"/>
              <a:gd name="connsiteX91" fmla="*/ 87535 w 222313"/>
              <a:gd name="connsiteY91" fmla="*/ 242888 h 280796"/>
              <a:gd name="connsiteX92" fmla="*/ 72676 w 222313"/>
              <a:gd name="connsiteY92" fmla="*/ 228029 h 280796"/>
              <a:gd name="connsiteX93" fmla="*/ 87535 w 222313"/>
              <a:gd name="connsiteY93" fmla="*/ 213169 h 280796"/>
              <a:gd name="connsiteX94" fmla="*/ 79248 w 222313"/>
              <a:gd name="connsiteY94" fmla="*/ 204883 h 280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222313" h="280796">
                <a:moveTo>
                  <a:pt x="198882" y="0"/>
                </a:moveTo>
                <a:lnTo>
                  <a:pt x="23432" y="0"/>
                </a:lnTo>
                <a:cubicBezTo>
                  <a:pt x="10478" y="0"/>
                  <a:pt x="0" y="10478"/>
                  <a:pt x="0" y="23432"/>
                </a:cubicBezTo>
                <a:lnTo>
                  <a:pt x="0" y="257366"/>
                </a:lnTo>
                <a:cubicBezTo>
                  <a:pt x="0" y="270320"/>
                  <a:pt x="10478" y="280797"/>
                  <a:pt x="23432" y="280797"/>
                </a:cubicBezTo>
                <a:lnTo>
                  <a:pt x="198882" y="280797"/>
                </a:lnTo>
                <a:cubicBezTo>
                  <a:pt x="211836" y="280797"/>
                  <a:pt x="222314" y="270320"/>
                  <a:pt x="222314" y="257366"/>
                </a:cubicBezTo>
                <a:lnTo>
                  <a:pt x="222314" y="23432"/>
                </a:lnTo>
                <a:cubicBezTo>
                  <a:pt x="222314" y="10478"/>
                  <a:pt x="211836" y="0"/>
                  <a:pt x="198882" y="0"/>
                </a:cubicBezTo>
                <a:moveTo>
                  <a:pt x="105251" y="251460"/>
                </a:moveTo>
                <a:cubicBezTo>
                  <a:pt x="105251" y="254699"/>
                  <a:pt x="102680" y="257270"/>
                  <a:pt x="99441" y="257270"/>
                </a:cubicBezTo>
                <a:lnTo>
                  <a:pt x="29242" y="257270"/>
                </a:lnTo>
                <a:cubicBezTo>
                  <a:pt x="26003" y="257270"/>
                  <a:pt x="23432" y="254603"/>
                  <a:pt x="23432" y="251460"/>
                </a:cubicBezTo>
                <a:lnTo>
                  <a:pt x="23432" y="204692"/>
                </a:lnTo>
                <a:cubicBezTo>
                  <a:pt x="23432" y="201454"/>
                  <a:pt x="26003" y="198882"/>
                  <a:pt x="29242" y="198882"/>
                </a:cubicBezTo>
                <a:lnTo>
                  <a:pt x="99441" y="198882"/>
                </a:lnTo>
                <a:cubicBezTo>
                  <a:pt x="102680" y="198882"/>
                  <a:pt x="105251" y="201549"/>
                  <a:pt x="105251" y="204692"/>
                </a:cubicBezTo>
                <a:lnTo>
                  <a:pt x="105251" y="251460"/>
                </a:lnTo>
                <a:close/>
                <a:moveTo>
                  <a:pt x="105251" y="181261"/>
                </a:moveTo>
                <a:cubicBezTo>
                  <a:pt x="105251" y="184499"/>
                  <a:pt x="102680" y="187071"/>
                  <a:pt x="99441" y="187071"/>
                </a:cubicBezTo>
                <a:lnTo>
                  <a:pt x="29242" y="187071"/>
                </a:lnTo>
                <a:cubicBezTo>
                  <a:pt x="26003" y="187071"/>
                  <a:pt x="23432" y="184404"/>
                  <a:pt x="23432" y="181261"/>
                </a:cubicBezTo>
                <a:lnTo>
                  <a:pt x="23432" y="134493"/>
                </a:lnTo>
                <a:cubicBezTo>
                  <a:pt x="23432" y="131255"/>
                  <a:pt x="26003" y="128683"/>
                  <a:pt x="29242" y="128683"/>
                </a:cubicBezTo>
                <a:lnTo>
                  <a:pt x="99441" y="128683"/>
                </a:lnTo>
                <a:cubicBezTo>
                  <a:pt x="102680" y="128683"/>
                  <a:pt x="105251" y="131255"/>
                  <a:pt x="105251" y="134493"/>
                </a:cubicBezTo>
                <a:lnTo>
                  <a:pt x="105251" y="181261"/>
                </a:lnTo>
                <a:close/>
                <a:moveTo>
                  <a:pt x="198787" y="251460"/>
                </a:moveTo>
                <a:cubicBezTo>
                  <a:pt x="198787" y="254699"/>
                  <a:pt x="196120" y="257270"/>
                  <a:pt x="192977" y="257270"/>
                </a:cubicBezTo>
                <a:lnTo>
                  <a:pt x="122777" y="257270"/>
                </a:lnTo>
                <a:cubicBezTo>
                  <a:pt x="119539" y="257270"/>
                  <a:pt x="116967" y="254603"/>
                  <a:pt x="116967" y="251460"/>
                </a:cubicBezTo>
                <a:lnTo>
                  <a:pt x="116967" y="204692"/>
                </a:lnTo>
                <a:cubicBezTo>
                  <a:pt x="116967" y="201454"/>
                  <a:pt x="119634" y="198882"/>
                  <a:pt x="122777" y="198882"/>
                </a:cubicBezTo>
                <a:lnTo>
                  <a:pt x="192977" y="198882"/>
                </a:lnTo>
                <a:cubicBezTo>
                  <a:pt x="196215" y="198882"/>
                  <a:pt x="198787" y="201549"/>
                  <a:pt x="198787" y="204692"/>
                </a:cubicBezTo>
                <a:lnTo>
                  <a:pt x="198787" y="251460"/>
                </a:lnTo>
                <a:close/>
                <a:moveTo>
                  <a:pt x="198787" y="181261"/>
                </a:moveTo>
                <a:cubicBezTo>
                  <a:pt x="198787" y="184499"/>
                  <a:pt x="196120" y="187071"/>
                  <a:pt x="192977" y="187071"/>
                </a:cubicBezTo>
                <a:lnTo>
                  <a:pt x="122777" y="187071"/>
                </a:lnTo>
                <a:cubicBezTo>
                  <a:pt x="119539" y="187071"/>
                  <a:pt x="116967" y="184404"/>
                  <a:pt x="116967" y="181261"/>
                </a:cubicBezTo>
                <a:lnTo>
                  <a:pt x="116967" y="134493"/>
                </a:lnTo>
                <a:cubicBezTo>
                  <a:pt x="116967" y="131255"/>
                  <a:pt x="119634" y="128683"/>
                  <a:pt x="122777" y="128683"/>
                </a:cubicBezTo>
                <a:lnTo>
                  <a:pt x="192977" y="128683"/>
                </a:lnTo>
                <a:cubicBezTo>
                  <a:pt x="196215" y="128683"/>
                  <a:pt x="198787" y="131255"/>
                  <a:pt x="198787" y="134493"/>
                </a:cubicBezTo>
                <a:lnTo>
                  <a:pt x="198787" y="181261"/>
                </a:lnTo>
                <a:close/>
                <a:moveTo>
                  <a:pt x="198787" y="93536"/>
                </a:moveTo>
                <a:cubicBezTo>
                  <a:pt x="198787" y="100013"/>
                  <a:pt x="193548" y="105251"/>
                  <a:pt x="187071" y="105251"/>
                </a:cubicBezTo>
                <a:lnTo>
                  <a:pt x="35052" y="105251"/>
                </a:lnTo>
                <a:cubicBezTo>
                  <a:pt x="28575" y="105251"/>
                  <a:pt x="23336" y="100013"/>
                  <a:pt x="23336" y="93536"/>
                </a:cubicBezTo>
                <a:lnTo>
                  <a:pt x="23336" y="46768"/>
                </a:lnTo>
                <a:cubicBezTo>
                  <a:pt x="23336" y="40291"/>
                  <a:pt x="28575" y="35052"/>
                  <a:pt x="35052" y="35052"/>
                </a:cubicBezTo>
                <a:lnTo>
                  <a:pt x="187071" y="35052"/>
                </a:lnTo>
                <a:cubicBezTo>
                  <a:pt x="193548" y="35052"/>
                  <a:pt x="198787" y="40291"/>
                  <a:pt x="198787" y="46768"/>
                </a:cubicBezTo>
                <a:lnTo>
                  <a:pt x="198787" y="93536"/>
                </a:lnTo>
                <a:close/>
                <a:moveTo>
                  <a:pt x="134493" y="163735"/>
                </a:moveTo>
                <a:lnTo>
                  <a:pt x="181261" y="163735"/>
                </a:lnTo>
                <a:lnTo>
                  <a:pt x="181261" y="152019"/>
                </a:lnTo>
                <a:lnTo>
                  <a:pt x="134493" y="152019"/>
                </a:lnTo>
                <a:lnTo>
                  <a:pt x="134493" y="163735"/>
                </a:lnTo>
                <a:close/>
                <a:moveTo>
                  <a:pt x="134493" y="222218"/>
                </a:moveTo>
                <a:lnTo>
                  <a:pt x="181261" y="222218"/>
                </a:lnTo>
                <a:lnTo>
                  <a:pt x="181261" y="210503"/>
                </a:lnTo>
                <a:lnTo>
                  <a:pt x="134493" y="210503"/>
                </a:lnTo>
                <a:lnTo>
                  <a:pt x="134493" y="222218"/>
                </a:lnTo>
                <a:close/>
                <a:moveTo>
                  <a:pt x="134493" y="245650"/>
                </a:moveTo>
                <a:lnTo>
                  <a:pt x="181261" y="245650"/>
                </a:lnTo>
                <a:lnTo>
                  <a:pt x="181261" y="233934"/>
                </a:lnTo>
                <a:lnTo>
                  <a:pt x="134493" y="233934"/>
                </a:lnTo>
                <a:lnTo>
                  <a:pt x="134493" y="245650"/>
                </a:lnTo>
                <a:close/>
                <a:moveTo>
                  <a:pt x="70199" y="134493"/>
                </a:moveTo>
                <a:lnTo>
                  <a:pt x="58484" y="134493"/>
                </a:lnTo>
                <a:lnTo>
                  <a:pt x="58484" y="152019"/>
                </a:lnTo>
                <a:lnTo>
                  <a:pt x="40958" y="152019"/>
                </a:lnTo>
                <a:lnTo>
                  <a:pt x="40958" y="163735"/>
                </a:lnTo>
                <a:lnTo>
                  <a:pt x="58484" y="163735"/>
                </a:lnTo>
                <a:lnTo>
                  <a:pt x="58484" y="181261"/>
                </a:lnTo>
                <a:lnTo>
                  <a:pt x="70199" y="181261"/>
                </a:lnTo>
                <a:lnTo>
                  <a:pt x="70199" y="163735"/>
                </a:lnTo>
                <a:lnTo>
                  <a:pt x="87725" y="163735"/>
                </a:lnTo>
                <a:lnTo>
                  <a:pt x="87725" y="152019"/>
                </a:lnTo>
                <a:lnTo>
                  <a:pt x="70199" y="152019"/>
                </a:lnTo>
                <a:lnTo>
                  <a:pt x="70199" y="134493"/>
                </a:lnTo>
                <a:close/>
                <a:moveTo>
                  <a:pt x="79248" y="204883"/>
                </a:moveTo>
                <a:lnTo>
                  <a:pt x="64389" y="219742"/>
                </a:lnTo>
                <a:lnTo>
                  <a:pt x="49530" y="204883"/>
                </a:lnTo>
                <a:lnTo>
                  <a:pt x="41243" y="213169"/>
                </a:lnTo>
                <a:lnTo>
                  <a:pt x="56102" y="228029"/>
                </a:lnTo>
                <a:lnTo>
                  <a:pt x="41243" y="242888"/>
                </a:lnTo>
                <a:lnTo>
                  <a:pt x="49530" y="251174"/>
                </a:lnTo>
                <a:lnTo>
                  <a:pt x="64389" y="236315"/>
                </a:lnTo>
                <a:lnTo>
                  <a:pt x="79248" y="251174"/>
                </a:lnTo>
                <a:lnTo>
                  <a:pt x="87535" y="242888"/>
                </a:lnTo>
                <a:lnTo>
                  <a:pt x="72676" y="228029"/>
                </a:lnTo>
                <a:lnTo>
                  <a:pt x="87535" y="213169"/>
                </a:lnTo>
                <a:lnTo>
                  <a:pt x="79248" y="204883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GB" sz="1600"/>
          </a:p>
        </p:txBody>
      </p:sp>
      <p:grpSp>
        <p:nvGrpSpPr>
          <p:cNvPr id="242" name="Groupe 241">
            <a:extLst>
              <a:ext uri="{FF2B5EF4-FFF2-40B4-BE49-F238E27FC236}">
                <a16:creationId xmlns:a16="http://schemas.microsoft.com/office/drawing/2014/main" id="{DA9DCF09-D269-0CFF-EE72-14EF2186AAF4}"/>
              </a:ext>
            </a:extLst>
          </p:cNvPr>
          <p:cNvGrpSpPr/>
          <p:nvPr/>
        </p:nvGrpSpPr>
        <p:grpSpPr>
          <a:xfrm>
            <a:off x="8599057" y="3944356"/>
            <a:ext cx="509573" cy="407938"/>
            <a:chOff x="3820779" y="4701834"/>
            <a:chExt cx="312324" cy="250031"/>
          </a:xfrm>
        </p:grpSpPr>
        <p:sp>
          <p:nvSpPr>
            <p:cNvPr id="243" name="Forme libre : forme 242">
              <a:extLst>
                <a:ext uri="{FF2B5EF4-FFF2-40B4-BE49-F238E27FC236}">
                  <a16:creationId xmlns:a16="http://schemas.microsoft.com/office/drawing/2014/main" id="{A927DA52-EAD5-8552-4C2E-6AF83405502A}"/>
                </a:ext>
              </a:extLst>
            </p:cNvPr>
            <p:cNvSpPr/>
            <p:nvPr/>
          </p:nvSpPr>
          <p:spPr>
            <a:xfrm>
              <a:off x="3820779" y="4731742"/>
              <a:ext cx="17906" cy="192119"/>
            </a:xfrm>
            <a:custGeom>
              <a:avLst/>
              <a:gdLst>
                <a:gd name="connsiteX0" fmla="*/ 17907 w 17906"/>
                <a:gd name="connsiteY0" fmla="*/ 192119 h 192119"/>
                <a:gd name="connsiteX1" fmla="*/ 0 w 17906"/>
                <a:gd name="connsiteY1" fmla="*/ 167259 h 192119"/>
                <a:gd name="connsiteX2" fmla="*/ 0 w 17906"/>
                <a:gd name="connsiteY2" fmla="*/ 24860 h 192119"/>
                <a:gd name="connsiteX3" fmla="*/ 17907 w 17906"/>
                <a:gd name="connsiteY3" fmla="*/ 0 h 1921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906" h="192119">
                  <a:moveTo>
                    <a:pt x="17907" y="192119"/>
                  </a:moveTo>
                  <a:cubicBezTo>
                    <a:pt x="8001" y="192119"/>
                    <a:pt x="0" y="180975"/>
                    <a:pt x="0" y="167259"/>
                  </a:cubicBezTo>
                  <a:lnTo>
                    <a:pt x="0" y="24860"/>
                  </a:lnTo>
                  <a:cubicBezTo>
                    <a:pt x="0" y="11144"/>
                    <a:pt x="8001" y="0"/>
                    <a:pt x="17907" y="0"/>
                  </a:cubicBezTo>
                </a:path>
              </a:pathLst>
            </a:custGeom>
            <a:noFill/>
            <a:ln w="23813" cap="rnd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GB" sz="1600"/>
            </a:p>
          </p:txBody>
        </p:sp>
        <p:sp>
          <p:nvSpPr>
            <p:cNvPr id="244" name="Forme libre : forme 243">
              <a:extLst>
                <a:ext uri="{FF2B5EF4-FFF2-40B4-BE49-F238E27FC236}">
                  <a16:creationId xmlns:a16="http://schemas.microsoft.com/office/drawing/2014/main" id="{859A547D-AC49-7B40-4EDF-EA1DBA26DEFC}"/>
                </a:ext>
              </a:extLst>
            </p:cNvPr>
            <p:cNvSpPr/>
            <p:nvPr/>
          </p:nvSpPr>
          <p:spPr>
            <a:xfrm>
              <a:off x="3982228" y="4724313"/>
              <a:ext cx="150875" cy="202596"/>
            </a:xfrm>
            <a:custGeom>
              <a:avLst/>
              <a:gdLst>
                <a:gd name="connsiteX0" fmla="*/ 0 w 150875"/>
                <a:gd name="connsiteY0" fmla="*/ 202597 h 202596"/>
                <a:gd name="connsiteX1" fmla="*/ 125920 w 150875"/>
                <a:gd name="connsiteY1" fmla="*/ 202597 h 202596"/>
                <a:gd name="connsiteX2" fmla="*/ 150876 w 150875"/>
                <a:gd name="connsiteY2" fmla="*/ 175641 h 202596"/>
                <a:gd name="connsiteX3" fmla="*/ 150876 w 150875"/>
                <a:gd name="connsiteY3" fmla="*/ 26956 h 202596"/>
                <a:gd name="connsiteX4" fmla="*/ 125920 w 150875"/>
                <a:gd name="connsiteY4" fmla="*/ 0 h 202596"/>
                <a:gd name="connsiteX5" fmla="*/ 0 w 150875"/>
                <a:gd name="connsiteY5" fmla="*/ 0 h 202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0875" h="202596">
                  <a:moveTo>
                    <a:pt x="0" y="202597"/>
                  </a:moveTo>
                  <a:lnTo>
                    <a:pt x="125920" y="202597"/>
                  </a:lnTo>
                  <a:cubicBezTo>
                    <a:pt x="139636" y="202597"/>
                    <a:pt x="150876" y="190405"/>
                    <a:pt x="150876" y="175641"/>
                  </a:cubicBezTo>
                  <a:lnTo>
                    <a:pt x="150876" y="26956"/>
                  </a:lnTo>
                  <a:cubicBezTo>
                    <a:pt x="150876" y="12097"/>
                    <a:pt x="139636" y="0"/>
                    <a:pt x="125920" y="0"/>
                  </a:cubicBezTo>
                  <a:lnTo>
                    <a:pt x="0" y="0"/>
                  </a:lnTo>
                </a:path>
              </a:pathLst>
            </a:custGeom>
            <a:noFill/>
            <a:ln w="21146" cap="rnd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GB" sz="1600"/>
            </a:p>
          </p:txBody>
        </p:sp>
        <p:sp>
          <p:nvSpPr>
            <p:cNvPr id="245" name="Forme libre : forme 244">
              <a:extLst>
                <a:ext uri="{FF2B5EF4-FFF2-40B4-BE49-F238E27FC236}">
                  <a16:creationId xmlns:a16="http://schemas.microsoft.com/office/drawing/2014/main" id="{7C4E4F71-498B-8EC8-9414-5CB36A548971}"/>
                </a:ext>
              </a:extLst>
            </p:cNvPr>
            <p:cNvSpPr/>
            <p:nvPr/>
          </p:nvSpPr>
          <p:spPr>
            <a:xfrm>
              <a:off x="4073668" y="4763079"/>
              <a:ext cx="26669" cy="26670"/>
            </a:xfrm>
            <a:custGeom>
              <a:avLst/>
              <a:gdLst>
                <a:gd name="connsiteX0" fmla="*/ 0 w 26669"/>
                <a:gd name="connsiteY0" fmla="*/ 13335 h 26670"/>
                <a:gd name="connsiteX1" fmla="*/ 13335 w 26669"/>
                <a:gd name="connsiteY1" fmla="*/ 26670 h 26670"/>
                <a:gd name="connsiteX2" fmla="*/ 26670 w 26669"/>
                <a:gd name="connsiteY2" fmla="*/ 13335 h 26670"/>
                <a:gd name="connsiteX3" fmla="*/ 13335 w 26669"/>
                <a:gd name="connsiteY3" fmla="*/ 0 h 26670"/>
                <a:gd name="connsiteX4" fmla="*/ 0 w 26669"/>
                <a:gd name="connsiteY4" fmla="*/ 13335 h 26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669" h="26670">
                  <a:moveTo>
                    <a:pt x="0" y="13335"/>
                  </a:moveTo>
                  <a:cubicBezTo>
                    <a:pt x="0" y="20669"/>
                    <a:pt x="5905" y="26670"/>
                    <a:pt x="13335" y="26670"/>
                  </a:cubicBezTo>
                  <a:cubicBezTo>
                    <a:pt x="20765" y="26670"/>
                    <a:pt x="26670" y="20765"/>
                    <a:pt x="26670" y="13335"/>
                  </a:cubicBezTo>
                  <a:cubicBezTo>
                    <a:pt x="26670" y="5905"/>
                    <a:pt x="20765" y="0"/>
                    <a:pt x="13335" y="0"/>
                  </a:cubicBezTo>
                  <a:cubicBezTo>
                    <a:pt x="5905" y="0"/>
                    <a:pt x="0" y="5905"/>
                    <a:pt x="0" y="13335"/>
                  </a:cubicBezTo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sz="1600"/>
            </a:p>
          </p:txBody>
        </p:sp>
        <p:sp>
          <p:nvSpPr>
            <p:cNvPr id="246" name="Forme libre : forme 245">
              <a:extLst>
                <a:ext uri="{FF2B5EF4-FFF2-40B4-BE49-F238E27FC236}">
                  <a16:creationId xmlns:a16="http://schemas.microsoft.com/office/drawing/2014/main" id="{2654A81C-B123-F191-E52F-E95987B561D5}"/>
                </a:ext>
              </a:extLst>
            </p:cNvPr>
            <p:cNvSpPr/>
            <p:nvPr/>
          </p:nvSpPr>
          <p:spPr>
            <a:xfrm>
              <a:off x="3993467" y="4857472"/>
              <a:ext cx="26670" cy="26669"/>
            </a:xfrm>
            <a:custGeom>
              <a:avLst/>
              <a:gdLst>
                <a:gd name="connsiteX0" fmla="*/ 0 w 26670"/>
                <a:gd name="connsiteY0" fmla="*/ 13335 h 26669"/>
                <a:gd name="connsiteX1" fmla="*/ 13335 w 26670"/>
                <a:gd name="connsiteY1" fmla="*/ 26670 h 26669"/>
                <a:gd name="connsiteX2" fmla="*/ 26670 w 26670"/>
                <a:gd name="connsiteY2" fmla="*/ 13335 h 26669"/>
                <a:gd name="connsiteX3" fmla="*/ 13335 w 26670"/>
                <a:gd name="connsiteY3" fmla="*/ 0 h 26669"/>
                <a:gd name="connsiteX4" fmla="*/ 0 w 26670"/>
                <a:gd name="connsiteY4" fmla="*/ 13335 h 266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670" h="26669">
                  <a:moveTo>
                    <a:pt x="0" y="13335"/>
                  </a:moveTo>
                  <a:cubicBezTo>
                    <a:pt x="0" y="20669"/>
                    <a:pt x="5906" y="26670"/>
                    <a:pt x="13335" y="26670"/>
                  </a:cubicBezTo>
                  <a:cubicBezTo>
                    <a:pt x="20765" y="26670"/>
                    <a:pt x="26670" y="20669"/>
                    <a:pt x="26670" y="13335"/>
                  </a:cubicBezTo>
                  <a:cubicBezTo>
                    <a:pt x="26670" y="6001"/>
                    <a:pt x="20765" y="0"/>
                    <a:pt x="13335" y="0"/>
                  </a:cubicBezTo>
                  <a:cubicBezTo>
                    <a:pt x="5906" y="0"/>
                    <a:pt x="0" y="6001"/>
                    <a:pt x="0" y="13335"/>
                  </a:cubicBezTo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sz="1600"/>
            </a:p>
          </p:txBody>
        </p:sp>
        <p:sp>
          <p:nvSpPr>
            <p:cNvPr id="247" name="Forme libre : forme 246">
              <a:extLst>
                <a:ext uri="{FF2B5EF4-FFF2-40B4-BE49-F238E27FC236}">
                  <a16:creationId xmlns:a16="http://schemas.microsoft.com/office/drawing/2014/main" id="{F46DE6DF-D36B-7D58-E533-3A3BD5B47EC0}"/>
                </a:ext>
              </a:extLst>
            </p:cNvPr>
            <p:cNvSpPr/>
            <p:nvPr/>
          </p:nvSpPr>
          <p:spPr>
            <a:xfrm>
              <a:off x="4033948" y="4857472"/>
              <a:ext cx="26670" cy="26669"/>
            </a:xfrm>
            <a:custGeom>
              <a:avLst/>
              <a:gdLst>
                <a:gd name="connsiteX0" fmla="*/ 0 w 26670"/>
                <a:gd name="connsiteY0" fmla="*/ 13335 h 26669"/>
                <a:gd name="connsiteX1" fmla="*/ 13335 w 26670"/>
                <a:gd name="connsiteY1" fmla="*/ 26670 h 26669"/>
                <a:gd name="connsiteX2" fmla="*/ 26670 w 26670"/>
                <a:gd name="connsiteY2" fmla="*/ 13335 h 26669"/>
                <a:gd name="connsiteX3" fmla="*/ 13335 w 26670"/>
                <a:gd name="connsiteY3" fmla="*/ 0 h 26669"/>
                <a:gd name="connsiteX4" fmla="*/ 0 w 26670"/>
                <a:gd name="connsiteY4" fmla="*/ 13335 h 266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670" h="26669">
                  <a:moveTo>
                    <a:pt x="0" y="13335"/>
                  </a:moveTo>
                  <a:cubicBezTo>
                    <a:pt x="0" y="20669"/>
                    <a:pt x="5906" y="26670"/>
                    <a:pt x="13335" y="26670"/>
                  </a:cubicBezTo>
                  <a:cubicBezTo>
                    <a:pt x="20765" y="26670"/>
                    <a:pt x="26670" y="20669"/>
                    <a:pt x="26670" y="13335"/>
                  </a:cubicBezTo>
                  <a:cubicBezTo>
                    <a:pt x="26670" y="6001"/>
                    <a:pt x="20669" y="0"/>
                    <a:pt x="13335" y="0"/>
                  </a:cubicBezTo>
                  <a:cubicBezTo>
                    <a:pt x="6001" y="0"/>
                    <a:pt x="0" y="6001"/>
                    <a:pt x="0" y="13335"/>
                  </a:cubicBezTo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sz="1600"/>
            </a:p>
          </p:txBody>
        </p:sp>
        <p:sp>
          <p:nvSpPr>
            <p:cNvPr id="248" name="Forme libre : forme 247">
              <a:extLst>
                <a:ext uri="{FF2B5EF4-FFF2-40B4-BE49-F238E27FC236}">
                  <a16:creationId xmlns:a16="http://schemas.microsoft.com/office/drawing/2014/main" id="{75CB192A-EC8E-6CA2-C670-1B571E4AD83E}"/>
                </a:ext>
              </a:extLst>
            </p:cNvPr>
            <p:cNvSpPr/>
            <p:nvPr/>
          </p:nvSpPr>
          <p:spPr>
            <a:xfrm>
              <a:off x="4073668" y="4857472"/>
              <a:ext cx="26669" cy="26669"/>
            </a:xfrm>
            <a:custGeom>
              <a:avLst/>
              <a:gdLst>
                <a:gd name="connsiteX0" fmla="*/ 0 w 26669"/>
                <a:gd name="connsiteY0" fmla="*/ 13335 h 26669"/>
                <a:gd name="connsiteX1" fmla="*/ 13335 w 26669"/>
                <a:gd name="connsiteY1" fmla="*/ 26670 h 26669"/>
                <a:gd name="connsiteX2" fmla="*/ 26670 w 26669"/>
                <a:gd name="connsiteY2" fmla="*/ 13335 h 26669"/>
                <a:gd name="connsiteX3" fmla="*/ 13335 w 26669"/>
                <a:gd name="connsiteY3" fmla="*/ 0 h 26669"/>
                <a:gd name="connsiteX4" fmla="*/ 0 w 26669"/>
                <a:gd name="connsiteY4" fmla="*/ 13335 h 266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669" h="26669">
                  <a:moveTo>
                    <a:pt x="0" y="13335"/>
                  </a:moveTo>
                  <a:cubicBezTo>
                    <a:pt x="0" y="20669"/>
                    <a:pt x="5905" y="26670"/>
                    <a:pt x="13335" y="26670"/>
                  </a:cubicBezTo>
                  <a:cubicBezTo>
                    <a:pt x="20765" y="26670"/>
                    <a:pt x="26670" y="20669"/>
                    <a:pt x="26670" y="13335"/>
                  </a:cubicBezTo>
                  <a:cubicBezTo>
                    <a:pt x="26670" y="6001"/>
                    <a:pt x="20765" y="0"/>
                    <a:pt x="13335" y="0"/>
                  </a:cubicBezTo>
                  <a:cubicBezTo>
                    <a:pt x="5905" y="0"/>
                    <a:pt x="0" y="6001"/>
                    <a:pt x="0" y="13335"/>
                  </a:cubicBezTo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sz="1600"/>
            </a:p>
          </p:txBody>
        </p:sp>
        <p:sp>
          <p:nvSpPr>
            <p:cNvPr id="249" name="Forme libre : forme 248">
              <a:extLst>
                <a:ext uri="{FF2B5EF4-FFF2-40B4-BE49-F238E27FC236}">
                  <a16:creationId xmlns:a16="http://schemas.microsoft.com/office/drawing/2014/main" id="{B7DB0FC9-5C1B-D110-632B-20B7A92A550F}"/>
                </a:ext>
              </a:extLst>
            </p:cNvPr>
            <p:cNvSpPr/>
            <p:nvPr/>
          </p:nvSpPr>
          <p:spPr>
            <a:xfrm>
              <a:off x="3993086" y="4810228"/>
              <a:ext cx="26669" cy="26670"/>
            </a:xfrm>
            <a:custGeom>
              <a:avLst/>
              <a:gdLst>
                <a:gd name="connsiteX0" fmla="*/ 0 w 26669"/>
                <a:gd name="connsiteY0" fmla="*/ 13335 h 26670"/>
                <a:gd name="connsiteX1" fmla="*/ 13335 w 26669"/>
                <a:gd name="connsiteY1" fmla="*/ 26670 h 26670"/>
                <a:gd name="connsiteX2" fmla="*/ 26670 w 26669"/>
                <a:gd name="connsiteY2" fmla="*/ 13335 h 26670"/>
                <a:gd name="connsiteX3" fmla="*/ 13335 w 26669"/>
                <a:gd name="connsiteY3" fmla="*/ 0 h 26670"/>
                <a:gd name="connsiteX4" fmla="*/ 0 w 26669"/>
                <a:gd name="connsiteY4" fmla="*/ 13335 h 26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669" h="26670">
                  <a:moveTo>
                    <a:pt x="0" y="13335"/>
                  </a:moveTo>
                  <a:cubicBezTo>
                    <a:pt x="0" y="20669"/>
                    <a:pt x="5905" y="26670"/>
                    <a:pt x="13335" y="26670"/>
                  </a:cubicBezTo>
                  <a:cubicBezTo>
                    <a:pt x="20765" y="26670"/>
                    <a:pt x="26670" y="20765"/>
                    <a:pt x="26670" y="13335"/>
                  </a:cubicBezTo>
                  <a:cubicBezTo>
                    <a:pt x="26670" y="5906"/>
                    <a:pt x="20765" y="0"/>
                    <a:pt x="13335" y="0"/>
                  </a:cubicBezTo>
                  <a:cubicBezTo>
                    <a:pt x="5905" y="0"/>
                    <a:pt x="0" y="6001"/>
                    <a:pt x="0" y="13335"/>
                  </a:cubicBezTo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sz="1600"/>
            </a:p>
          </p:txBody>
        </p:sp>
        <p:sp>
          <p:nvSpPr>
            <p:cNvPr id="250" name="Forme libre : forme 249">
              <a:extLst>
                <a:ext uri="{FF2B5EF4-FFF2-40B4-BE49-F238E27FC236}">
                  <a16:creationId xmlns:a16="http://schemas.microsoft.com/office/drawing/2014/main" id="{7B610A06-DDD0-A57A-299C-3B8D8E6C4521}"/>
                </a:ext>
              </a:extLst>
            </p:cNvPr>
            <p:cNvSpPr/>
            <p:nvPr/>
          </p:nvSpPr>
          <p:spPr>
            <a:xfrm>
              <a:off x="4034329" y="4810705"/>
              <a:ext cx="26670" cy="26669"/>
            </a:xfrm>
            <a:custGeom>
              <a:avLst/>
              <a:gdLst>
                <a:gd name="connsiteX0" fmla="*/ 0 w 26670"/>
                <a:gd name="connsiteY0" fmla="*/ 13335 h 26669"/>
                <a:gd name="connsiteX1" fmla="*/ 13335 w 26670"/>
                <a:gd name="connsiteY1" fmla="*/ 26670 h 26669"/>
                <a:gd name="connsiteX2" fmla="*/ 26670 w 26670"/>
                <a:gd name="connsiteY2" fmla="*/ 13335 h 26669"/>
                <a:gd name="connsiteX3" fmla="*/ 13335 w 26670"/>
                <a:gd name="connsiteY3" fmla="*/ 0 h 26669"/>
                <a:gd name="connsiteX4" fmla="*/ 0 w 26670"/>
                <a:gd name="connsiteY4" fmla="*/ 13335 h 266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670" h="26669">
                  <a:moveTo>
                    <a:pt x="0" y="13335"/>
                  </a:moveTo>
                  <a:cubicBezTo>
                    <a:pt x="0" y="20669"/>
                    <a:pt x="5906" y="26670"/>
                    <a:pt x="13335" y="26670"/>
                  </a:cubicBezTo>
                  <a:cubicBezTo>
                    <a:pt x="20765" y="26670"/>
                    <a:pt x="26670" y="20669"/>
                    <a:pt x="26670" y="13335"/>
                  </a:cubicBezTo>
                  <a:cubicBezTo>
                    <a:pt x="26670" y="6001"/>
                    <a:pt x="20765" y="0"/>
                    <a:pt x="13335" y="0"/>
                  </a:cubicBezTo>
                  <a:cubicBezTo>
                    <a:pt x="5906" y="0"/>
                    <a:pt x="0" y="6001"/>
                    <a:pt x="0" y="13335"/>
                  </a:cubicBezTo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sz="1600"/>
            </a:p>
          </p:txBody>
        </p:sp>
        <p:sp>
          <p:nvSpPr>
            <p:cNvPr id="251" name="Forme libre : forme 250">
              <a:extLst>
                <a:ext uri="{FF2B5EF4-FFF2-40B4-BE49-F238E27FC236}">
                  <a16:creationId xmlns:a16="http://schemas.microsoft.com/office/drawing/2014/main" id="{0374E61D-6FE1-B7B9-6D7F-1F07280F07A2}"/>
                </a:ext>
              </a:extLst>
            </p:cNvPr>
            <p:cNvSpPr/>
            <p:nvPr/>
          </p:nvSpPr>
          <p:spPr>
            <a:xfrm>
              <a:off x="4074049" y="4810228"/>
              <a:ext cx="26669" cy="26670"/>
            </a:xfrm>
            <a:custGeom>
              <a:avLst/>
              <a:gdLst>
                <a:gd name="connsiteX0" fmla="*/ 0 w 26669"/>
                <a:gd name="connsiteY0" fmla="*/ 13335 h 26670"/>
                <a:gd name="connsiteX1" fmla="*/ 13335 w 26669"/>
                <a:gd name="connsiteY1" fmla="*/ 26670 h 26670"/>
                <a:gd name="connsiteX2" fmla="*/ 26670 w 26669"/>
                <a:gd name="connsiteY2" fmla="*/ 13335 h 26670"/>
                <a:gd name="connsiteX3" fmla="*/ 13335 w 26669"/>
                <a:gd name="connsiteY3" fmla="*/ 0 h 26670"/>
                <a:gd name="connsiteX4" fmla="*/ 0 w 26669"/>
                <a:gd name="connsiteY4" fmla="*/ 13335 h 26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669" h="26670">
                  <a:moveTo>
                    <a:pt x="0" y="13335"/>
                  </a:moveTo>
                  <a:cubicBezTo>
                    <a:pt x="0" y="20669"/>
                    <a:pt x="6001" y="26670"/>
                    <a:pt x="13335" y="26670"/>
                  </a:cubicBezTo>
                  <a:cubicBezTo>
                    <a:pt x="20669" y="26670"/>
                    <a:pt x="26670" y="20765"/>
                    <a:pt x="26670" y="13335"/>
                  </a:cubicBezTo>
                  <a:cubicBezTo>
                    <a:pt x="26670" y="5906"/>
                    <a:pt x="20765" y="0"/>
                    <a:pt x="13335" y="0"/>
                  </a:cubicBezTo>
                  <a:cubicBezTo>
                    <a:pt x="5905" y="0"/>
                    <a:pt x="0" y="6001"/>
                    <a:pt x="0" y="13335"/>
                  </a:cubicBezTo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sz="1600"/>
            </a:p>
          </p:txBody>
        </p:sp>
        <p:sp>
          <p:nvSpPr>
            <p:cNvPr id="252" name="Forme libre : forme 251">
              <a:extLst>
                <a:ext uri="{FF2B5EF4-FFF2-40B4-BE49-F238E27FC236}">
                  <a16:creationId xmlns:a16="http://schemas.microsoft.com/office/drawing/2014/main" id="{575D8A56-062A-67F0-9EB2-A182373CC241}"/>
                </a:ext>
              </a:extLst>
            </p:cNvPr>
            <p:cNvSpPr/>
            <p:nvPr/>
          </p:nvSpPr>
          <p:spPr>
            <a:xfrm>
              <a:off x="3993086" y="4763460"/>
              <a:ext cx="26669" cy="26670"/>
            </a:xfrm>
            <a:custGeom>
              <a:avLst/>
              <a:gdLst>
                <a:gd name="connsiteX0" fmla="*/ 0 w 26669"/>
                <a:gd name="connsiteY0" fmla="*/ 13335 h 26670"/>
                <a:gd name="connsiteX1" fmla="*/ 13335 w 26669"/>
                <a:gd name="connsiteY1" fmla="*/ 26670 h 26670"/>
                <a:gd name="connsiteX2" fmla="*/ 26670 w 26669"/>
                <a:gd name="connsiteY2" fmla="*/ 13335 h 26670"/>
                <a:gd name="connsiteX3" fmla="*/ 13335 w 26669"/>
                <a:gd name="connsiteY3" fmla="*/ 0 h 26670"/>
                <a:gd name="connsiteX4" fmla="*/ 0 w 26669"/>
                <a:gd name="connsiteY4" fmla="*/ 13335 h 26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669" h="26670">
                  <a:moveTo>
                    <a:pt x="0" y="13335"/>
                  </a:moveTo>
                  <a:cubicBezTo>
                    <a:pt x="0" y="20669"/>
                    <a:pt x="5905" y="26670"/>
                    <a:pt x="13335" y="26670"/>
                  </a:cubicBezTo>
                  <a:cubicBezTo>
                    <a:pt x="20765" y="26670"/>
                    <a:pt x="26670" y="20669"/>
                    <a:pt x="26670" y="13335"/>
                  </a:cubicBezTo>
                  <a:cubicBezTo>
                    <a:pt x="26670" y="6001"/>
                    <a:pt x="20765" y="0"/>
                    <a:pt x="13335" y="0"/>
                  </a:cubicBezTo>
                  <a:cubicBezTo>
                    <a:pt x="5905" y="0"/>
                    <a:pt x="0" y="5905"/>
                    <a:pt x="0" y="13335"/>
                  </a:cubicBezTo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sz="1600"/>
            </a:p>
          </p:txBody>
        </p:sp>
        <p:sp>
          <p:nvSpPr>
            <p:cNvPr id="253" name="Forme libre : forme 252">
              <a:extLst>
                <a:ext uri="{FF2B5EF4-FFF2-40B4-BE49-F238E27FC236}">
                  <a16:creationId xmlns:a16="http://schemas.microsoft.com/office/drawing/2014/main" id="{2F52D2D8-EC6E-7195-91B9-68BE4D690ED0}"/>
                </a:ext>
              </a:extLst>
            </p:cNvPr>
            <p:cNvSpPr/>
            <p:nvPr/>
          </p:nvSpPr>
          <p:spPr>
            <a:xfrm>
              <a:off x="4033187" y="4763460"/>
              <a:ext cx="26669" cy="26670"/>
            </a:xfrm>
            <a:custGeom>
              <a:avLst/>
              <a:gdLst>
                <a:gd name="connsiteX0" fmla="*/ 0 w 26669"/>
                <a:gd name="connsiteY0" fmla="*/ 13335 h 26670"/>
                <a:gd name="connsiteX1" fmla="*/ 13335 w 26669"/>
                <a:gd name="connsiteY1" fmla="*/ 26670 h 26670"/>
                <a:gd name="connsiteX2" fmla="*/ 26670 w 26669"/>
                <a:gd name="connsiteY2" fmla="*/ 13335 h 26670"/>
                <a:gd name="connsiteX3" fmla="*/ 13335 w 26669"/>
                <a:gd name="connsiteY3" fmla="*/ 0 h 26670"/>
                <a:gd name="connsiteX4" fmla="*/ 0 w 26669"/>
                <a:gd name="connsiteY4" fmla="*/ 13335 h 26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669" h="26670">
                  <a:moveTo>
                    <a:pt x="0" y="13335"/>
                  </a:moveTo>
                  <a:cubicBezTo>
                    <a:pt x="0" y="20669"/>
                    <a:pt x="6001" y="26670"/>
                    <a:pt x="13335" y="26670"/>
                  </a:cubicBezTo>
                  <a:cubicBezTo>
                    <a:pt x="20669" y="26670"/>
                    <a:pt x="26670" y="20669"/>
                    <a:pt x="26670" y="13335"/>
                  </a:cubicBezTo>
                  <a:cubicBezTo>
                    <a:pt x="26670" y="6001"/>
                    <a:pt x="20765" y="0"/>
                    <a:pt x="13335" y="0"/>
                  </a:cubicBezTo>
                  <a:cubicBezTo>
                    <a:pt x="5905" y="0"/>
                    <a:pt x="0" y="5905"/>
                    <a:pt x="0" y="13335"/>
                  </a:cubicBezTo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sz="1600"/>
            </a:p>
          </p:txBody>
        </p:sp>
        <p:sp>
          <p:nvSpPr>
            <p:cNvPr id="254" name="Forme libre : forme 253">
              <a:extLst>
                <a:ext uri="{FF2B5EF4-FFF2-40B4-BE49-F238E27FC236}">
                  <a16:creationId xmlns:a16="http://schemas.microsoft.com/office/drawing/2014/main" id="{67B1551E-4EB5-C734-ADB6-D36D454062D7}"/>
                </a:ext>
              </a:extLst>
            </p:cNvPr>
            <p:cNvSpPr/>
            <p:nvPr/>
          </p:nvSpPr>
          <p:spPr>
            <a:xfrm>
              <a:off x="3875452" y="4701834"/>
              <a:ext cx="71056" cy="250031"/>
            </a:xfrm>
            <a:custGeom>
              <a:avLst/>
              <a:gdLst>
                <a:gd name="connsiteX0" fmla="*/ 26956 w 71056"/>
                <a:gd name="connsiteY0" fmla="*/ 250031 h 250031"/>
                <a:gd name="connsiteX1" fmla="*/ 44101 w 71056"/>
                <a:gd name="connsiteY1" fmla="*/ 250031 h 250031"/>
                <a:gd name="connsiteX2" fmla="*/ 71057 w 71056"/>
                <a:gd name="connsiteY2" fmla="*/ 222980 h 250031"/>
                <a:gd name="connsiteX3" fmla="*/ 71057 w 71056"/>
                <a:gd name="connsiteY3" fmla="*/ 26956 h 250031"/>
                <a:gd name="connsiteX4" fmla="*/ 44101 w 71056"/>
                <a:gd name="connsiteY4" fmla="*/ 0 h 250031"/>
                <a:gd name="connsiteX5" fmla="*/ 26956 w 71056"/>
                <a:gd name="connsiteY5" fmla="*/ 0 h 250031"/>
                <a:gd name="connsiteX6" fmla="*/ 0 w 71056"/>
                <a:gd name="connsiteY6" fmla="*/ 26956 h 250031"/>
                <a:gd name="connsiteX7" fmla="*/ 0 w 71056"/>
                <a:gd name="connsiteY7" fmla="*/ 222980 h 250031"/>
                <a:gd name="connsiteX8" fmla="*/ 26956 w 71056"/>
                <a:gd name="connsiteY8" fmla="*/ 250031 h 250031"/>
                <a:gd name="connsiteX9" fmla="*/ 26956 w 71056"/>
                <a:gd name="connsiteY9" fmla="*/ 250031 h 2500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1056" h="250031">
                  <a:moveTo>
                    <a:pt x="26956" y="250031"/>
                  </a:moveTo>
                  <a:lnTo>
                    <a:pt x="44101" y="250031"/>
                  </a:lnTo>
                  <a:cubicBezTo>
                    <a:pt x="58960" y="250031"/>
                    <a:pt x="71057" y="237839"/>
                    <a:pt x="71057" y="222980"/>
                  </a:cubicBezTo>
                  <a:lnTo>
                    <a:pt x="71057" y="26956"/>
                  </a:lnTo>
                  <a:cubicBezTo>
                    <a:pt x="71057" y="12097"/>
                    <a:pt x="58865" y="0"/>
                    <a:pt x="44101" y="0"/>
                  </a:cubicBezTo>
                  <a:lnTo>
                    <a:pt x="26956" y="0"/>
                  </a:lnTo>
                  <a:cubicBezTo>
                    <a:pt x="12097" y="0"/>
                    <a:pt x="0" y="12097"/>
                    <a:pt x="0" y="26956"/>
                  </a:cubicBezTo>
                  <a:lnTo>
                    <a:pt x="0" y="222980"/>
                  </a:lnTo>
                  <a:cubicBezTo>
                    <a:pt x="0" y="237839"/>
                    <a:pt x="12192" y="250031"/>
                    <a:pt x="26956" y="250031"/>
                  </a:cubicBezTo>
                  <a:lnTo>
                    <a:pt x="26956" y="250031"/>
                  </a:lnTo>
                  <a:close/>
                </a:path>
              </a:pathLst>
            </a:custGeom>
            <a:noFill/>
            <a:ln w="23813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GB" sz="1600"/>
            </a:p>
          </p:txBody>
        </p:sp>
      </p:grpSp>
      <p:pic>
        <p:nvPicPr>
          <p:cNvPr id="257" name="Image 256">
            <a:extLst>
              <a:ext uri="{FF2B5EF4-FFF2-40B4-BE49-F238E27FC236}">
                <a16:creationId xmlns:a16="http://schemas.microsoft.com/office/drawing/2014/main" id="{F33D6D3B-9AA1-2092-CB5B-7B5C8D93A0C4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6324" y="2634800"/>
            <a:ext cx="842013" cy="842013"/>
          </a:xfrm>
          <a:prstGeom prst="rect">
            <a:avLst/>
          </a:prstGeom>
        </p:spPr>
      </p:pic>
      <p:sp>
        <p:nvSpPr>
          <p:cNvPr id="258" name="ZoneTexte 257">
            <a:extLst>
              <a:ext uri="{FF2B5EF4-FFF2-40B4-BE49-F238E27FC236}">
                <a16:creationId xmlns:a16="http://schemas.microsoft.com/office/drawing/2014/main" id="{6E15FD6D-3CBA-B4FB-61E0-07C8508F027F}"/>
              </a:ext>
            </a:extLst>
          </p:cNvPr>
          <p:cNvSpPr txBox="1"/>
          <p:nvPr/>
        </p:nvSpPr>
        <p:spPr>
          <a:xfrm>
            <a:off x="9676789" y="3384251"/>
            <a:ext cx="8329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/>
              <a:t>Info</a:t>
            </a:r>
            <a:endParaRPr lang="en-GB" sz="1200"/>
          </a:p>
        </p:txBody>
      </p:sp>
      <p:sp>
        <p:nvSpPr>
          <p:cNvPr id="259" name="Espace réservé du pied de page 258">
            <a:extLst>
              <a:ext uri="{FF2B5EF4-FFF2-40B4-BE49-F238E27FC236}">
                <a16:creationId xmlns:a16="http://schemas.microsoft.com/office/drawing/2014/main" id="{2EA314AC-8CDB-341E-29D4-EDF630FEE8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Nom de la direction</a:t>
            </a:r>
          </a:p>
        </p:txBody>
      </p:sp>
    </p:spTree>
    <p:extLst>
      <p:ext uri="{BB962C8B-B14F-4D97-AF65-F5344CB8AC3E}">
        <p14:creationId xmlns:p14="http://schemas.microsoft.com/office/powerpoint/2010/main" val="5961578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C7A55F3-EFFB-431B-468C-FD2D377C8E7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r>
              <a:rPr lang="fr-FR"/>
              <a:t>Conseils d’utilisation </a:t>
            </a:r>
            <a:r>
              <a:rPr lang="fr-FR">
                <a:solidFill>
                  <a:schemeClr val="tx2"/>
                </a:solidFill>
              </a:rPr>
              <a:t>| optimiser sa production</a:t>
            </a:r>
            <a:endParaRPr lang="en-GB">
              <a:solidFill>
                <a:schemeClr val="tx2"/>
              </a:solidFill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C72AA88D-39ED-8C2F-5736-E80AFCF7F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Exemples d’encarts | </a:t>
            </a:r>
            <a:r>
              <a:rPr lang="fr-FR">
                <a:solidFill>
                  <a:schemeClr val="accent1"/>
                </a:solidFill>
              </a:rPr>
              <a:t>langage visuel</a:t>
            </a:r>
            <a:endParaRPr lang="en-GB">
              <a:solidFill>
                <a:schemeClr val="accent1"/>
              </a:solidFill>
            </a:endParaRPr>
          </a:p>
        </p:txBody>
      </p:sp>
      <p:sp>
        <p:nvSpPr>
          <p:cNvPr id="259" name="Espace réservé du pied de page 258">
            <a:extLst>
              <a:ext uri="{FF2B5EF4-FFF2-40B4-BE49-F238E27FC236}">
                <a16:creationId xmlns:a16="http://schemas.microsoft.com/office/drawing/2014/main" id="{2EA314AC-8CDB-341E-29D4-EDF630FEE8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Nom de la direction</a:t>
            </a:r>
          </a:p>
        </p:txBody>
      </p:sp>
      <p:pic>
        <p:nvPicPr>
          <p:cNvPr id="5" name="Graphique 4">
            <a:extLst>
              <a:ext uri="{FF2B5EF4-FFF2-40B4-BE49-F238E27FC236}">
                <a16:creationId xmlns:a16="http://schemas.microsoft.com/office/drawing/2014/main" id="{8D688C33-EC36-62DC-880C-C2E9F84D21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19899" y="2833947"/>
            <a:ext cx="4000500" cy="23622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7A870BB-EED0-5E5E-8B47-319147CEE4FC}"/>
              </a:ext>
            </a:extLst>
          </p:cNvPr>
          <p:cNvSpPr/>
          <p:nvPr/>
        </p:nvSpPr>
        <p:spPr>
          <a:xfrm>
            <a:off x="5613400" y="2932113"/>
            <a:ext cx="2095500" cy="2362200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812EEB68-B525-69D8-0E1C-621F1B794A66}"/>
              </a:ext>
            </a:extLst>
          </p:cNvPr>
          <p:cNvSpPr txBox="1"/>
          <p:nvPr/>
        </p:nvSpPr>
        <p:spPr>
          <a:xfrm>
            <a:off x="5775928" y="3935024"/>
            <a:ext cx="1723421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/>
              <a:t>Lorem ipsum dolor sit amet, consectetuer adipiscing elit. Maecenas porttitor congue massa</a:t>
            </a:r>
            <a:r>
              <a:rPr lang="fr-FR" sz="1100"/>
              <a:t>. Lorem ipsum dolor sit amet, consectetuer adipiscing elit. </a:t>
            </a:r>
            <a:endParaRPr lang="en-GB" sz="1100"/>
          </a:p>
        </p:txBody>
      </p:sp>
      <p:sp>
        <p:nvSpPr>
          <p:cNvPr id="14" name="Forme libre : forme 13">
            <a:extLst>
              <a:ext uri="{FF2B5EF4-FFF2-40B4-BE49-F238E27FC236}">
                <a16:creationId xmlns:a16="http://schemas.microsoft.com/office/drawing/2014/main" id="{E4C60A0C-3739-1CB5-5166-A6101CF986F0}"/>
              </a:ext>
            </a:extLst>
          </p:cNvPr>
          <p:cNvSpPr/>
          <p:nvPr/>
        </p:nvSpPr>
        <p:spPr>
          <a:xfrm>
            <a:off x="5613400" y="2888456"/>
            <a:ext cx="2095500" cy="465931"/>
          </a:xfrm>
          <a:custGeom>
            <a:avLst/>
            <a:gdLst>
              <a:gd name="connsiteX0" fmla="*/ 0 w 2095500"/>
              <a:gd name="connsiteY0" fmla="*/ 0 h 422274"/>
              <a:gd name="connsiteX1" fmla="*/ 2095500 w 2095500"/>
              <a:gd name="connsiteY1" fmla="*/ 0 h 422274"/>
              <a:gd name="connsiteX2" fmla="*/ 2095500 w 2095500"/>
              <a:gd name="connsiteY2" fmla="*/ 239712 h 422274"/>
              <a:gd name="connsiteX3" fmla="*/ 419349 w 2095500"/>
              <a:gd name="connsiteY3" fmla="*/ 239712 h 422274"/>
              <a:gd name="connsiteX4" fmla="*/ 217296 w 2095500"/>
              <a:gd name="connsiteY4" fmla="*/ 422274 h 422274"/>
              <a:gd name="connsiteX5" fmla="*/ 217296 w 2095500"/>
              <a:gd name="connsiteY5" fmla="*/ 239712 h 422274"/>
              <a:gd name="connsiteX6" fmla="*/ 0 w 2095500"/>
              <a:gd name="connsiteY6" fmla="*/ 239712 h 4222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95500" h="422274">
                <a:moveTo>
                  <a:pt x="0" y="0"/>
                </a:moveTo>
                <a:lnTo>
                  <a:pt x="2095500" y="0"/>
                </a:lnTo>
                <a:lnTo>
                  <a:pt x="2095500" y="239712"/>
                </a:lnTo>
                <a:lnTo>
                  <a:pt x="419349" y="239712"/>
                </a:lnTo>
                <a:lnTo>
                  <a:pt x="217296" y="422274"/>
                </a:lnTo>
                <a:lnTo>
                  <a:pt x="217296" y="239712"/>
                </a:lnTo>
                <a:lnTo>
                  <a:pt x="0" y="239712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8C50FF48-6871-D73F-E87E-255C763E8ADC}"/>
              </a:ext>
            </a:extLst>
          </p:cNvPr>
          <p:cNvSpPr txBox="1"/>
          <p:nvPr/>
        </p:nvSpPr>
        <p:spPr>
          <a:xfrm>
            <a:off x="5700712" y="2867452"/>
            <a:ext cx="20081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>
                <a:solidFill>
                  <a:schemeClr val="bg1"/>
                </a:solidFill>
                <a:latin typeface="+mj-lt"/>
              </a:rPr>
              <a:t>TITRE ENCART</a:t>
            </a:r>
            <a:endParaRPr lang="en-GB" sz="1200" b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C03ADFE5-3A02-8EF3-F80A-3EEBD277CE49}"/>
              </a:ext>
            </a:extLst>
          </p:cNvPr>
          <p:cNvSpPr txBox="1"/>
          <p:nvPr/>
        </p:nvSpPr>
        <p:spPr>
          <a:xfrm>
            <a:off x="5775928" y="3406635"/>
            <a:ext cx="1530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latin typeface="+mj-lt"/>
              </a:rPr>
              <a:t>60%</a:t>
            </a:r>
            <a:endParaRPr lang="en-GB" sz="2800" b="1">
              <a:latin typeface="+mj-lt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7A6CA1E-E89F-961D-E7DD-345C98F4BCB5}"/>
              </a:ext>
            </a:extLst>
          </p:cNvPr>
          <p:cNvSpPr/>
          <p:nvPr/>
        </p:nvSpPr>
        <p:spPr>
          <a:xfrm>
            <a:off x="8134350" y="2932113"/>
            <a:ext cx="2095500" cy="1843087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orme libre : forme 19">
            <a:extLst>
              <a:ext uri="{FF2B5EF4-FFF2-40B4-BE49-F238E27FC236}">
                <a16:creationId xmlns:a16="http://schemas.microsoft.com/office/drawing/2014/main" id="{74E3A1E6-A0DE-F0AE-AA49-6A6D87133AAE}"/>
              </a:ext>
            </a:extLst>
          </p:cNvPr>
          <p:cNvSpPr/>
          <p:nvPr/>
        </p:nvSpPr>
        <p:spPr>
          <a:xfrm>
            <a:off x="8134350" y="2888456"/>
            <a:ext cx="2095500" cy="465931"/>
          </a:xfrm>
          <a:custGeom>
            <a:avLst/>
            <a:gdLst>
              <a:gd name="connsiteX0" fmla="*/ 0 w 2095500"/>
              <a:gd name="connsiteY0" fmla="*/ 0 h 422274"/>
              <a:gd name="connsiteX1" fmla="*/ 2095500 w 2095500"/>
              <a:gd name="connsiteY1" fmla="*/ 0 h 422274"/>
              <a:gd name="connsiteX2" fmla="*/ 2095500 w 2095500"/>
              <a:gd name="connsiteY2" fmla="*/ 239712 h 422274"/>
              <a:gd name="connsiteX3" fmla="*/ 419349 w 2095500"/>
              <a:gd name="connsiteY3" fmla="*/ 239712 h 422274"/>
              <a:gd name="connsiteX4" fmla="*/ 217296 w 2095500"/>
              <a:gd name="connsiteY4" fmla="*/ 422274 h 422274"/>
              <a:gd name="connsiteX5" fmla="*/ 217296 w 2095500"/>
              <a:gd name="connsiteY5" fmla="*/ 239712 h 422274"/>
              <a:gd name="connsiteX6" fmla="*/ 0 w 2095500"/>
              <a:gd name="connsiteY6" fmla="*/ 239712 h 4222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95500" h="422274">
                <a:moveTo>
                  <a:pt x="0" y="0"/>
                </a:moveTo>
                <a:lnTo>
                  <a:pt x="2095500" y="0"/>
                </a:lnTo>
                <a:lnTo>
                  <a:pt x="2095500" y="239712"/>
                </a:lnTo>
                <a:lnTo>
                  <a:pt x="419349" y="239712"/>
                </a:lnTo>
                <a:lnTo>
                  <a:pt x="217296" y="422274"/>
                </a:lnTo>
                <a:lnTo>
                  <a:pt x="217296" y="239712"/>
                </a:lnTo>
                <a:lnTo>
                  <a:pt x="0" y="239712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CCBD8E8F-C6E2-A524-C486-EA6794D6CFBC}"/>
              </a:ext>
            </a:extLst>
          </p:cNvPr>
          <p:cNvSpPr txBox="1"/>
          <p:nvPr/>
        </p:nvSpPr>
        <p:spPr>
          <a:xfrm>
            <a:off x="8221662" y="2867452"/>
            <a:ext cx="20081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>
                <a:solidFill>
                  <a:schemeClr val="bg1"/>
                </a:solidFill>
                <a:latin typeface="+mj-lt"/>
              </a:rPr>
              <a:t>TITRE ENCART</a:t>
            </a:r>
            <a:endParaRPr lang="en-GB" sz="1200" b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24" name="Graphique 28">
            <a:extLst>
              <a:ext uri="{FF2B5EF4-FFF2-40B4-BE49-F238E27FC236}">
                <a16:creationId xmlns:a16="http://schemas.microsoft.com/office/drawing/2014/main" id="{6253D683-3B10-5C6E-C771-FC1377A6206F}"/>
              </a:ext>
            </a:extLst>
          </p:cNvPr>
          <p:cNvSpPr/>
          <p:nvPr/>
        </p:nvSpPr>
        <p:spPr>
          <a:xfrm>
            <a:off x="8286728" y="3468220"/>
            <a:ext cx="400049" cy="400050"/>
          </a:xfrm>
          <a:custGeom>
            <a:avLst/>
            <a:gdLst>
              <a:gd name="connsiteX0" fmla="*/ 257366 w 280796"/>
              <a:gd name="connsiteY0" fmla="*/ 35052 h 280797"/>
              <a:gd name="connsiteX1" fmla="*/ 222314 w 280796"/>
              <a:gd name="connsiteY1" fmla="*/ 35052 h 280797"/>
              <a:gd name="connsiteX2" fmla="*/ 222314 w 280796"/>
              <a:gd name="connsiteY2" fmla="*/ 11716 h 280797"/>
              <a:gd name="connsiteX3" fmla="*/ 210598 w 280796"/>
              <a:gd name="connsiteY3" fmla="*/ 0 h 280797"/>
              <a:gd name="connsiteX4" fmla="*/ 198882 w 280796"/>
              <a:gd name="connsiteY4" fmla="*/ 11716 h 280797"/>
              <a:gd name="connsiteX5" fmla="*/ 198882 w 280796"/>
              <a:gd name="connsiteY5" fmla="*/ 35147 h 280797"/>
              <a:gd name="connsiteX6" fmla="*/ 81915 w 280796"/>
              <a:gd name="connsiteY6" fmla="*/ 35147 h 280797"/>
              <a:gd name="connsiteX7" fmla="*/ 81915 w 280796"/>
              <a:gd name="connsiteY7" fmla="*/ 11716 h 280797"/>
              <a:gd name="connsiteX8" fmla="*/ 70199 w 280796"/>
              <a:gd name="connsiteY8" fmla="*/ 0 h 280797"/>
              <a:gd name="connsiteX9" fmla="*/ 58484 w 280796"/>
              <a:gd name="connsiteY9" fmla="*/ 11716 h 280797"/>
              <a:gd name="connsiteX10" fmla="*/ 58484 w 280796"/>
              <a:gd name="connsiteY10" fmla="*/ 35147 h 280797"/>
              <a:gd name="connsiteX11" fmla="*/ 23432 w 280796"/>
              <a:gd name="connsiteY11" fmla="*/ 35147 h 280797"/>
              <a:gd name="connsiteX12" fmla="*/ 0 w 280796"/>
              <a:gd name="connsiteY12" fmla="*/ 58579 h 280797"/>
              <a:gd name="connsiteX13" fmla="*/ 0 w 280796"/>
              <a:gd name="connsiteY13" fmla="*/ 257366 h 280797"/>
              <a:gd name="connsiteX14" fmla="*/ 23432 w 280796"/>
              <a:gd name="connsiteY14" fmla="*/ 280797 h 280797"/>
              <a:gd name="connsiteX15" fmla="*/ 257366 w 280796"/>
              <a:gd name="connsiteY15" fmla="*/ 280797 h 280797"/>
              <a:gd name="connsiteX16" fmla="*/ 280797 w 280796"/>
              <a:gd name="connsiteY16" fmla="*/ 257366 h 280797"/>
              <a:gd name="connsiteX17" fmla="*/ 280797 w 280796"/>
              <a:gd name="connsiteY17" fmla="*/ 58484 h 280797"/>
              <a:gd name="connsiteX18" fmla="*/ 257366 w 280796"/>
              <a:gd name="connsiteY18" fmla="*/ 35052 h 280797"/>
              <a:gd name="connsiteX19" fmla="*/ 198882 w 280796"/>
              <a:gd name="connsiteY19" fmla="*/ 55245 h 280797"/>
              <a:gd name="connsiteX20" fmla="*/ 198882 w 280796"/>
              <a:gd name="connsiteY20" fmla="*/ 64294 h 280797"/>
              <a:gd name="connsiteX21" fmla="*/ 210598 w 280796"/>
              <a:gd name="connsiteY21" fmla="*/ 76009 h 280797"/>
              <a:gd name="connsiteX22" fmla="*/ 222314 w 280796"/>
              <a:gd name="connsiteY22" fmla="*/ 64294 h 280797"/>
              <a:gd name="connsiteX23" fmla="*/ 222314 w 280796"/>
              <a:gd name="connsiteY23" fmla="*/ 55245 h 280797"/>
              <a:gd name="connsiteX24" fmla="*/ 229648 w 280796"/>
              <a:gd name="connsiteY24" fmla="*/ 70104 h 280797"/>
              <a:gd name="connsiteX25" fmla="*/ 210598 w 280796"/>
              <a:gd name="connsiteY25" fmla="*/ 89059 h 280797"/>
              <a:gd name="connsiteX26" fmla="*/ 191548 w 280796"/>
              <a:gd name="connsiteY26" fmla="*/ 70104 h 280797"/>
              <a:gd name="connsiteX27" fmla="*/ 198882 w 280796"/>
              <a:gd name="connsiteY27" fmla="*/ 55245 h 280797"/>
              <a:gd name="connsiteX28" fmla="*/ 58484 w 280796"/>
              <a:gd name="connsiteY28" fmla="*/ 55245 h 280797"/>
              <a:gd name="connsiteX29" fmla="*/ 58484 w 280796"/>
              <a:gd name="connsiteY29" fmla="*/ 64294 h 280797"/>
              <a:gd name="connsiteX30" fmla="*/ 70199 w 280796"/>
              <a:gd name="connsiteY30" fmla="*/ 76009 h 280797"/>
              <a:gd name="connsiteX31" fmla="*/ 81915 w 280796"/>
              <a:gd name="connsiteY31" fmla="*/ 64294 h 280797"/>
              <a:gd name="connsiteX32" fmla="*/ 81915 w 280796"/>
              <a:gd name="connsiteY32" fmla="*/ 55245 h 280797"/>
              <a:gd name="connsiteX33" fmla="*/ 89249 w 280796"/>
              <a:gd name="connsiteY33" fmla="*/ 70104 h 280797"/>
              <a:gd name="connsiteX34" fmla="*/ 70199 w 280796"/>
              <a:gd name="connsiteY34" fmla="*/ 89059 h 280797"/>
              <a:gd name="connsiteX35" fmla="*/ 51245 w 280796"/>
              <a:gd name="connsiteY35" fmla="*/ 70104 h 280797"/>
              <a:gd name="connsiteX36" fmla="*/ 58579 w 280796"/>
              <a:gd name="connsiteY36" fmla="*/ 55245 h 280797"/>
              <a:gd name="connsiteX37" fmla="*/ 257366 w 280796"/>
              <a:gd name="connsiteY37" fmla="*/ 257366 h 280797"/>
              <a:gd name="connsiteX38" fmla="*/ 23432 w 280796"/>
              <a:gd name="connsiteY38" fmla="*/ 257366 h 280797"/>
              <a:gd name="connsiteX39" fmla="*/ 23432 w 280796"/>
              <a:gd name="connsiteY39" fmla="*/ 105251 h 280797"/>
              <a:gd name="connsiteX40" fmla="*/ 257366 w 280796"/>
              <a:gd name="connsiteY40" fmla="*/ 105251 h 280797"/>
              <a:gd name="connsiteX41" fmla="*/ 257366 w 280796"/>
              <a:gd name="connsiteY41" fmla="*/ 257270 h 280797"/>
              <a:gd name="connsiteX42" fmla="*/ 134588 w 280796"/>
              <a:gd name="connsiteY42" fmla="*/ 222314 h 280797"/>
              <a:gd name="connsiteX43" fmla="*/ 79058 w 280796"/>
              <a:gd name="connsiteY43" fmla="*/ 222314 h 280797"/>
              <a:gd name="connsiteX44" fmla="*/ 103727 w 280796"/>
              <a:gd name="connsiteY44" fmla="*/ 198787 h 280797"/>
              <a:gd name="connsiteX45" fmla="*/ 134588 w 280796"/>
              <a:gd name="connsiteY45" fmla="*/ 158020 h 280797"/>
              <a:gd name="connsiteX46" fmla="*/ 96584 w 280796"/>
              <a:gd name="connsiteY46" fmla="*/ 122968 h 280797"/>
              <a:gd name="connsiteX47" fmla="*/ 52673 w 280796"/>
              <a:gd name="connsiteY47" fmla="*/ 158020 h 280797"/>
              <a:gd name="connsiteX48" fmla="*/ 70199 w 280796"/>
              <a:gd name="connsiteY48" fmla="*/ 163830 h 280797"/>
              <a:gd name="connsiteX49" fmla="*/ 70199 w 280796"/>
              <a:gd name="connsiteY49" fmla="*/ 158020 h 280797"/>
              <a:gd name="connsiteX50" fmla="*/ 96488 w 280796"/>
              <a:gd name="connsiteY50" fmla="*/ 139732 h 280797"/>
              <a:gd name="connsiteX51" fmla="*/ 116967 w 280796"/>
              <a:gd name="connsiteY51" fmla="*/ 158020 h 280797"/>
              <a:gd name="connsiteX52" fmla="*/ 84392 w 280796"/>
              <a:gd name="connsiteY52" fmla="*/ 191643 h 280797"/>
              <a:gd name="connsiteX53" fmla="*/ 52578 w 280796"/>
              <a:gd name="connsiteY53" fmla="*/ 236982 h 280797"/>
              <a:gd name="connsiteX54" fmla="*/ 52578 w 280796"/>
              <a:gd name="connsiteY54" fmla="*/ 239935 h 280797"/>
              <a:gd name="connsiteX55" fmla="*/ 134493 w 280796"/>
              <a:gd name="connsiteY55" fmla="*/ 239935 h 280797"/>
              <a:gd name="connsiteX56" fmla="*/ 134493 w 280796"/>
              <a:gd name="connsiteY56" fmla="*/ 222409 h 280797"/>
              <a:gd name="connsiteX57" fmla="*/ 198882 w 280796"/>
              <a:gd name="connsiteY57" fmla="*/ 239840 h 280797"/>
              <a:gd name="connsiteX58" fmla="*/ 216408 w 280796"/>
              <a:gd name="connsiteY58" fmla="*/ 239840 h 280797"/>
              <a:gd name="connsiteX59" fmla="*/ 216408 w 280796"/>
              <a:gd name="connsiteY59" fmla="*/ 216408 h 280797"/>
              <a:gd name="connsiteX60" fmla="*/ 233934 w 280796"/>
              <a:gd name="connsiteY60" fmla="*/ 216408 h 280797"/>
              <a:gd name="connsiteX61" fmla="*/ 233934 w 280796"/>
              <a:gd name="connsiteY61" fmla="*/ 198882 h 280797"/>
              <a:gd name="connsiteX62" fmla="*/ 216408 w 280796"/>
              <a:gd name="connsiteY62" fmla="*/ 198882 h 280797"/>
              <a:gd name="connsiteX63" fmla="*/ 216408 w 280796"/>
              <a:gd name="connsiteY63" fmla="*/ 122873 h 280797"/>
              <a:gd name="connsiteX64" fmla="*/ 198882 w 280796"/>
              <a:gd name="connsiteY64" fmla="*/ 122873 h 280797"/>
              <a:gd name="connsiteX65" fmla="*/ 146209 w 280796"/>
              <a:gd name="connsiteY65" fmla="*/ 198882 h 280797"/>
              <a:gd name="connsiteX66" fmla="*/ 146209 w 280796"/>
              <a:gd name="connsiteY66" fmla="*/ 216408 h 280797"/>
              <a:gd name="connsiteX67" fmla="*/ 198882 w 280796"/>
              <a:gd name="connsiteY67" fmla="*/ 216408 h 280797"/>
              <a:gd name="connsiteX68" fmla="*/ 198882 w 280796"/>
              <a:gd name="connsiteY68" fmla="*/ 239840 h 280797"/>
              <a:gd name="connsiteX69" fmla="*/ 165259 w 280796"/>
              <a:gd name="connsiteY69" fmla="*/ 198882 h 280797"/>
              <a:gd name="connsiteX70" fmla="*/ 198882 w 280796"/>
              <a:gd name="connsiteY70" fmla="*/ 150590 h 280797"/>
              <a:gd name="connsiteX71" fmla="*/ 198882 w 280796"/>
              <a:gd name="connsiteY71" fmla="*/ 198882 h 280797"/>
              <a:gd name="connsiteX72" fmla="*/ 165259 w 280796"/>
              <a:gd name="connsiteY72" fmla="*/ 198882 h 280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280796" h="280797">
                <a:moveTo>
                  <a:pt x="257366" y="35052"/>
                </a:moveTo>
                <a:lnTo>
                  <a:pt x="222314" y="35052"/>
                </a:lnTo>
                <a:lnTo>
                  <a:pt x="222314" y="11716"/>
                </a:lnTo>
                <a:cubicBezTo>
                  <a:pt x="222314" y="5239"/>
                  <a:pt x="217075" y="0"/>
                  <a:pt x="210598" y="0"/>
                </a:cubicBezTo>
                <a:cubicBezTo>
                  <a:pt x="204121" y="0"/>
                  <a:pt x="198882" y="5239"/>
                  <a:pt x="198882" y="11716"/>
                </a:cubicBezTo>
                <a:lnTo>
                  <a:pt x="198882" y="35147"/>
                </a:lnTo>
                <a:lnTo>
                  <a:pt x="81915" y="35147"/>
                </a:lnTo>
                <a:lnTo>
                  <a:pt x="81915" y="11716"/>
                </a:lnTo>
                <a:cubicBezTo>
                  <a:pt x="81915" y="5239"/>
                  <a:pt x="76676" y="0"/>
                  <a:pt x="70199" y="0"/>
                </a:cubicBezTo>
                <a:cubicBezTo>
                  <a:pt x="63722" y="0"/>
                  <a:pt x="58484" y="5239"/>
                  <a:pt x="58484" y="11716"/>
                </a:cubicBezTo>
                <a:lnTo>
                  <a:pt x="58484" y="35147"/>
                </a:lnTo>
                <a:lnTo>
                  <a:pt x="23432" y="35147"/>
                </a:lnTo>
                <a:cubicBezTo>
                  <a:pt x="10478" y="35147"/>
                  <a:pt x="0" y="45625"/>
                  <a:pt x="0" y="58579"/>
                </a:cubicBezTo>
                <a:lnTo>
                  <a:pt x="0" y="257366"/>
                </a:lnTo>
                <a:cubicBezTo>
                  <a:pt x="0" y="270320"/>
                  <a:pt x="10478" y="280797"/>
                  <a:pt x="23432" y="280797"/>
                </a:cubicBezTo>
                <a:lnTo>
                  <a:pt x="257366" y="280797"/>
                </a:lnTo>
                <a:cubicBezTo>
                  <a:pt x="270320" y="280797"/>
                  <a:pt x="280797" y="270320"/>
                  <a:pt x="280797" y="257366"/>
                </a:cubicBezTo>
                <a:lnTo>
                  <a:pt x="280797" y="58484"/>
                </a:lnTo>
                <a:cubicBezTo>
                  <a:pt x="280797" y="45529"/>
                  <a:pt x="270320" y="35052"/>
                  <a:pt x="257366" y="35052"/>
                </a:cubicBezTo>
                <a:moveTo>
                  <a:pt x="198882" y="55245"/>
                </a:moveTo>
                <a:lnTo>
                  <a:pt x="198882" y="64294"/>
                </a:lnTo>
                <a:cubicBezTo>
                  <a:pt x="198882" y="70771"/>
                  <a:pt x="204121" y="76009"/>
                  <a:pt x="210598" y="76009"/>
                </a:cubicBezTo>
                <a:cubicBezTo>
                  <a:pt x="217075" y="76009"/>
                  <a:pt x="222314" y="70771"/>
                  <a:pt x="222314" y="64294"/>
                </a:cubicBezTo>
                <a:lnTo>
                  <a:pt x="222314" y="55245"/>
                </a:lnTo>
                <a:cubicBezTo>
                  <a:pt x="226695" y="58674"/>
                  <a:pt x="229648" y="64008"/>
                  <a:pt x="229648" y="70104"/>
                </a:cubicBezTo>
                <a:cubicBezTo>
                  <a:pt x="229648" y="80582"/>
                  <a:pt x="221171" y="89059"/>
                  <a:pt x="210598" y="89059"/>
                </a:cubicBezTo>
                <a:cubicBezTo>
                  <a:pt x="200025" y="89059"/>
                  <a:pt x="191548" y="80582"/>
                  <a:pt x="191548" y="70104"/>
                </a:cubicBezTo>
                <a:cubicBezTo>
                  <a:pt x="191548" y="64008"/>
                  <a:pt x="194405" y="58674"/>
                  <a:pt x="198882" y="55245"/>
                </a:cubicBezTo>
                <a:moveTo>
                  <a:pt x="58484" y="55245"/>
                </a:moveTo>
                <a:lnTo>
                  <a:pt x="58484" y="64294"/>
                </a:lnTo>
                <a:cubicBezTo>
                  <a:pt x="58484" y="70771"/>
                  <a:pt x="63722" y="76009"/>
                  <a:pt x="70199" y="76009"/>
                </a:cubicBezTo>
                <a:cubicBezTo>
                  <a:pt x="76676" y="76009"/>
                  <a:pt x="81915" y="70771"/>
                  <a:pt x="81915" y="64294"/>
                </a:cubicBezTo>
                <a:lnTo>
                  <a:pt x="81915" y="55245"/>
                </a:lnTo>
                <a:cubicBezTo>
                  <a:pt x="86297" y="58674"/>
                  <a:pt x="89249" y="64008"/>
                  <a:pt x="89249" y="70104"/>
                </a:cubicBezTo>
                <a:cubicBezTo>
                  <a:pt x="89249" y="80582"/>
                  <a:pt x="80772" y="89059"/>
                  <a:pt x="70199" y="89059"/>
                </a:cubicBezTo>
                <a:cubicBezTo>
                  <a:pt x="59627" y="89059"/>
                  <a:pt x="51245" y="80582"/>
                  <a:pt x="51245" y="70104"/>
                </a:cubicBezTo>
                <a:cubicBezTo>
                  <a:pt x="51245" y="64008"/>
                  <a:pt x="54102" y="58674"/>
                  <a:pt x="58579" y="55245"/>
                </a:cubicBezTo>
                <a:moveTo>
                  <a:pt x="257366" y="257366"/>
                </a:moveTo>
                <a:lnTo>
                  <a:pt x="23432" y="257366"/>
                </a:lnTo>
                <a:lnTo>
                  <a:pt x="23432" y="105251"/>
                </a:lnTo>
                <a:lnTo>
                  <a:pt x="257366" y="105251"/>
                </a:lnTo>
                <a:lnTo>
                  <a:pt x="257366" y="257270"/>
                </a:lnTo>
                <a:close/>
                <a:moveTo>
                  <a:pt x="134588" y="222314"/>
                </a:moveTo>
                <a:lnTo>
                  <a:pt x="79058" y="222314"/>
                </a:lnTo>
                <a:cubicBezTo>
                  <a:pt x="84582" y="210407"/>
                  <a:pt x="95441" y="205549"/>
                  <a:pt x="103727" y="198787"/>
                </a:cubicBezTo>
                <a:cubicBezTo>
                  <a:pt x="111919" y="192024"/>
                  <a:pt x="134588" y="177356"/>
                  <a:pt x="134588" y="158020"/>
                </a:cubicBezTo>
                <a:cubicBezTo>
                  <a:pt x="134588" y="138684"/>
                  <a:pt x="123158" y="122968"/>
                  <a:pt x="96584" y="122968"/>
                </a:cubicBezTo>
                <a:cubicBezTo>
                  <a:pt x="60103" y="122968"/>
                  <a:pt x="52673" y="147923"/>
                  <a:pt x="52673" y="158020"/>
                </a:cubicBezTo>
                <a:lnTo>
                  <a:pt x="70199" y="163830"/>
                </a:lnTo>
                <a:lnTo>
                  <a:pt x="70199" y="158020"/>
                </a:lnTo>
                <a:cubicBezTo>
                  <a:pt x="70199" y="151733"/>
                  <a:pt x="76391" y="139732"/>
                  <a:pt x="96488" y="139732"/>
                </a:cubicBezTo>
                <a:cubicBezTo>
                  <a:pt x="109252" y="139732"/>
                  <a:pt x="116967" y="145923"/>
                  <a:pt x="116967" y="158020"/>
                </a:cubicBezTo>
                <a:cubicBezTo>
                  <a:pt x="116967" y="171164"/>
                  <a:pt x="97631" y="182213"/>
                  <a:pt x="84392" y="191643"/>
                </a:cubicBezTo>
                <a:cubicBezTo>
                  <a:pt x="75629" y="197930"/>
                  <a:pt x="52578" y="216122"/>
                  <a:pt x="52578" y="236982"/>
                </a:cubicBezTo>
                <a:lnTo>
                  <a:pt x="52578" y="239935"/>
                </a:lnTo>
                <a:lnTo>
                  <a:pt x="134493" y="239935"/>
                </a:lnTo>
                <a:lnTo>
                  <a:pt x="134493" y="222409"/>
                </a:lnTo>
                <a:close/>
                <a:moveTo>
                  <a:pt x="198882" y="239840"/>
                </a:moveTo>
                <a:lnTo>
                  <a:pt x="216408" y="239840"/>
                </a:lnTo>
                <a:lnTo>
                  <a:pt x="216408" y="216408"/>
                </a:lnTo>
                <a:lnTo>
                  <a:pt x="233934" y="216408"/>
                </a:lnTo>
                <a:lnTo>
                  <a:pt x="233934" y="198882"/>
                </a:lnTo>
                <a:lnTo>
                  <a:pt x="216408" y="198882"/>
                </a:lnTo>
                <a:lnTo>
                  <a:pt x="216408" y="122873"/>
                </a:lnTo>
                <a:lnTo>
                  <a:pt x="198882" y="122873"/>
                </a:lnTo>
                <a:lnTo>
                  <a:pt x="146209" y="198882"/>
                </a:lnTo>
                <a:lnTo>
                  <a:pt x="146209" y="216408"/>
                </a:lnTo>
                <a:lnTo>
                  <a:pt x="198882" y="216408"/>
                </a:lnTo>
                <a:lnTo>
                  <a:pt x="198882" y="239840"/>
                </a:lnTo>
                <a:close/>
                <a:moveTo>
                  <a:pt x="165259" y="198882"/>
                </a:moveTo>
                <a:lnTo>
                  <a:pt x="198882" y="150590"/>
                </a:lnTo>
                <a:lnTo>
                  <a:pt x="198882" y="198882"/>
                </a:lnTo>
                <a:lnTo>
                  <a:pt x="165259" y="198882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GB" sz="1600"/>
          </a:p>
        </p:txBody>
      </p:sp>
      <p:sp>
        <p:nvSpPr>
          <p:cNvPr id="27" name="ZoneTexte 26">
            <a:extLst>
              <a:ext uri="{FF2B5EF4-FFF2-40B4-BE49-F238E27FC236}">
                <a16:creationId xmlns:a16="http://schemas.microsoft.com/office/drawing/2014/main" id="{CF1044D5-F973-6BE8-DCD8-E02D88C7BE06}"/>
              </a:ext>
            </a:extLst>
          </p:cNvPr>
          <p:cNvSpPr txBox="1"/>
          <p:nvPr/>
        </p:nvSpPr>
        <p:spPr>
          <a:xfrm>
            <a:off x="8839155" y="3429000"/>
            <a:ext cx="130541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>
                <a:latin typeface="+mj-lt"/>
              </a:rPr>
              <a:t>XX/XX/XXXX</a:t>
            </a:r>
          </a:p>
          <a:p>
            <a:endParaRPr lang="fr-FR" sz="900"/>
          </a:p>
          <a:p>
            <a:r>
              <a:rPr lang="fr-FR" sz="900"/>
              <a:t>Lorem </a:t>
            </a:r>
            <a:r>
              <a:rPr lang="fr-FR" sz="900" dirty="0"/>
              <a:t>ipsum dolor sit amet, consectetuer adipiscing elit. Maecenas porttitor congue massa</a:t>
            </a:r>
            <a:r>
              <a:rPr lang="fr-FR" sz="900"/>
              <a:t>. </a:t>
            </a:r>
            <a:endParaRPr lang="en-GB" sz="900"/>
          </a:p>
        </p:txBody>
      </p:sp>
      <p:sp>
        <p:nvSpPr>
          <p:cNvPr id="28" name="Forme libre : forme 27">
            <a:extLst>
              <a:ext uri="{FF2B5EF4-FFF2-40B4-BE49-F238E27FC236}">
                <a16:creationId xmlns:a16="http://schemas.microsoft.com/office/drawing/2014/main" id="{CB0DB11A-A547-C821-3990-E75A324144BE}"/>
              </a:ext>
            </a:extLst>
          </p:cNvPr>
          <p:cNvSpPr/>
          <p:nvPr/>
        </p:nvSpPr>
        <p:spPr>
          <a:xfrm>
            <a:off x="8134350" y="4979331"/>
            <a:ext cx="2095500" cy="465931"/>
          </a:xfrm>
          <a:custGeom>
            <a:avLst/>
            <a:gdLst>
              <a:gd name="connsiteX0" fmla="*/ 0 w 2095500"/>
              <a:gd name="connsiteY0" fmla="*/ 0 h 422274"/>
              <a:gd name="connsiteX1" fmla="*/ 2095500 w 2095500"/>
              <a:gd name="connsiteY1" fmla="*/ 0 h 422274"/>
              <a:gd name="connsiteX2" fmla="*/ 2095500 w 2095500"/>
              <a:gd name="connsiteY2" fmla="*/ 239712 h 422274"/>
              <a:gd name="connsiteX3" fmla="*/ 419349 w 2095500"/>
              <a:gd name="connsiteY3" fmla="*/ 239712 h 422274"/>
              <a:gd name="connsiteX4" fmla="*/ 217296 w 2095500"/>
              <a:gd name="connsiteY4" fmla="*/ 422274 h 422274"/>
              <a:gd name="connsiteX5" fmla="*/ 217296 w 2095500"/>
              <a:gd name="connsiteY5" fmla="*/ 239712 h 422274"/>
              <a:gd name="connsiteX6" fmla="*/ 0 w 2095500"/>
              <a:gd name="connsiteY6" fmla="*/ 239712 h 4222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95500" h="422274">
                <a:moveTo>
                  <a:pt x="0" y="0"/>
                </a:moveTo>
                <a:lnTo>
                  <a:pt x="2095500" y="0"/>
                </a:lnTo>
                <a:lnTo>
                  <a:pt x="2095500" y="239712"/>
                </a:lnTo>
                <a:lnTo>
                  <a:pt x="419349" y="239712"/>
                </a:lnTo>
                <a:lnTo>
                  <a:pt x="217296" y="422274"/>
                </a:lnTo>
                <a:lnTo>
                  <a:pt x="217296" y="239712"/>
                </a:lnTo>
                <a:lnTo>
                  <a:pt x="0" y="239712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09F9EBE8-F253-EF11-5154-245A463AFAF7}"/>
              </a:ext>
            </a:extLst>
          </p:cNvPr>
          <p:cNvSpPr txBox="1"/>
          <p:nvPr/>
        </p:nvSpPr>
        <p:spPr>
          <a:xfrm>
            <a:off x="8221662" y="4958327"/>
            <a:ext cx="20081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>
                <a:solidFill>
                  <a:schemeClr val="bg1"/>
                </a:solidFill>
                <a:latin typeface="+mj-lt"/>
              </a:rPr>
              <a:t>TITRE ENCART</a:t>
            </a:r>
            <a:endParaRPr lang="en-GB" sz="1200" b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30" name="ZoneTexte 29">
            <a:extLst>
              <a:ext uri="{FF2B5EF4-FFF2-40B4-BE49-F238E27FC236}">
                <a16:creationId xmlns:a16="http://schemas.microsoft.com/office/drawing/2014/main" id="{3FEA035E-DC1C-F9E1-63B9-805AB6D79B20}"/>
              </a:ext>
            </a:extLst>
          </p:cNvPr>
          <p:cNvSpPr txBox="1"/>
          <p:nvPr/>
        </p:nvSpPr>
        <p:spPr>
          <a:xfrm>
            <a:off x="1127521" y="3382833"/>
            <a:ext cx="21010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7200">
                <a:solidFill>
                  <a:schemeClr val="bg1"/>
                </a:solidFill>
              </a:rPr>
              <a:t>50%</a:t>
            </a:r>
            <a:endParaRPr lang="en-GB" sz="7200">
              <a:solidFill>
                <a:schemeClr val="bg1"/>
              </a:solidFill>
            </a:endParaRPr>
          </a:p>
        </p:txBody>
      </p:sp>
      <p:sp>
        <p:nvSpPr>
          <p:cNvPr id="31" name="ZoneTexte 30">
            <a:extLst>
              <a:ext uri="{FF2B5EF4-FFF2-40B4-BE49-F238E27FC236}">
                <a16:creationId xmlns:a16="http://schemas.microsoft.com/office/drawing/2014/main" id="{7E274AEE-8D7E-F58E-8154-D0BDD38D8282}"/>
              </a:ext>
            </a:extLst>
          </p:cNvPr>
          <p:cNvSpPr txBox="1"/>
          <p:nvPr/>
        </p:nvSpPr>
        <p:spPr>
          <a:xfrm>
            <a:off x="3059846" y="3376410"/>
            <a:ext cx="1723421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solidFill>
                  <a:schemeClr val="bg1"/>
                </a:solidFill>
              </a:rPr>
              <a:t>Lorem ipsum dolor sit amet, consectetuer adipiscing elit. Maecenas porttitor congue massa</a:t>
            </a:r>
            <a:r>
              <a:rPr lang="fr-FR" sz="1100">
                <a:solidFill>
                  <a:schemeClr val="bg1"/>
                </a:solidFill>
              </a:rPr>
              <a:t>. Lorem ipsum dolor sit amet, consectetuer adipiscing elit. </a:t>
            </a:r>
            <a:endParaRPr lang="en-GB" sz="1100">
              <a:solidFill>
                <a:schemeClr val="bg1"/>
              </a:solidFill>
            </a:endParaRPr>
          </a:p>
        </p:txBody>
      </p: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50FD40E2-3591-8761-8E6A-0F11FF8E10DC}"/>
              </a:ext>
            </a:extLst>
          </p:cNvPr>
          <p:cNvCxnSpPr/>
          <p:nvPr/>
        </p:nvCxnSpPr>
        <p:spPr>
          <a:xfrm>
            <a:off x="2920149" y="3354387"/>
            <a:ext cx="0" cy="129929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02349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789789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194898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3394875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Personnalisé 2">
      <a:dk1>
        <a:sysClr val="windowText" lastClr="000000"/>
      </a:dk1>
      <a:lt1>
        <a:sysClr val="window" lastClr="FFFFFF"/>
      </a:lt1>
      <a:dk2>
        <a:srgbClr val="595959"/>
      </a:dk2>
      <a:lt2>
        <a:srgbClr val="FFFFFF"/>
      </a:lt2>
      <a:accent1>
        <a:srgbClr val="D20072"/>
      </a:accent1>
      <a:accent2>
        <a:srgbClr val="6900CE"/>
      </a:accent2>
      <a:accent3>
        <a:srgbClr val="00B9CC"/>
      </a:accent3>
      <a:accent4>
        <a:srgbClr val="D10063"/>
      </a:accent4>
      <a:accent5>
        <a:srgbClr val="0075CC"/>
      </a:accent5>
      <a:accent6>
        <a:srgbClr val="D100C7"/>
      </a:accent6>
      <a:hlink>
        <a:srgbClr val="D20072"/>
      </a:hlink>
      <a:folHlink>
        <a:srgbClr val="454551"/>
      </a:folHlink>
    </a:clrScheme>
    <a:fontScheme name="DPT YVELINES">
      <a:majorFont>
        <a:latin typeface="verdana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ésentation1" id="{F2B3A62F-0AB4-48CA-8AC9-353A4A1BFE73}" vid="{5CFE6FC5-6AEC-47EB-8C63-C4C454796691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7A60B5079794642ABE7A59ACB049E0C" ma:contentTypeVersion="15" ma:contentTypeDescription="Crée un document." ma:contentTypeScope="" ma:versionID="98cd90173b26a727ab961f7f7701a896">
  <xsd:schema xmlns:xsd="http://www.w3.org/2001/XMLSchema" xmlns:xs="http://www.w3.org/2001/XMLSchema" xmlns:p="http://schemas.microsoft.com/office/2006/metadata/properties" xmlns:ns2="271254ee-1e7f-4a9d-a7d2-a2302e6e5eb2" xmlns:ns3="3a0a6138-9419-40d6-bf0b-851727aaa315" targetNamespace="http://schemas.microsoft.com/office/2006/metadata/properties" ma:root="true" ma:fieldsID="42f77fb70c0f455a07834510c98b660a" ns2:_="" ns3:_="">
    <xsd:import namespace="271254ee-1e7f-4a9d-a7d2-a2302e6e5eb2"/>
    <xsd:import namespace="3a0a6138-9419-40d6-bf0b-851727aaa31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71254ee-1e7f-4a9d-a7d2-a2302e6e5e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Balises d’images" ma:readOnly="false" ma:fieldId="{5cf76f15-5ced-4ddc-b409-7134ff3c332f}" ma:taxonomyMulti="true" ma:sspId="bcf2a568-252d-4444-8756-a66c09fad9f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a0a6138-9419-40d6-bf0b-851727aaa315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Partagé avec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Partagé avec dé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d70277b-01b7-43cd-b9eb-8b94a1aaf00b}" ma:internalName="TaxCatchAll" ma:showField="CatchAllData" ma:web="3a0a6138-9419-40d6-bf0b-851727aaa3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93C1E1A-EFAA-4A8F-9871-84D3B4176D5B}"/>
</file>

<file path=customXml/itemProps2.xml><?xml version="1.0" encoding="utf-8"?>
<ds:datastoreItem xmlns:ds="http://schemas.openxmlformats.org/officeDocument/2006/customXml" ds:itemID="{DF5F98DC-BD7C-4FF6-9085-F213D3DD804F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853</Words>
  <Application>Microsoft Office PowerPoint</Application>
  <PresentationFormat>Grand écran</PresentationFormat>
  <Paragraphs>156</Paragraphs>
  <Slides>22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8" baseType="lpstr">
      <vt:lpstr>Arial</vt:lpstr>
      <vt:lpstr>Calibri</vt:lpstr>
      <vt:lpstr>Lato Light</vt:lpstr>
      <vt:lpstr>verdana</vt:lpstr>
      <vt:lpstr>verdana</vt:lpstr>
      <vt:lpstr>Thème Office</vt:lpstr>
      <vt:lpstr>Utilisation du modèle powerpoint</vt:lpstr>
      <vt:lpstr>Sommaire en deux colonnes automatique</vt:lpstr>
      <vt:lpstr>Conseils d’utilisation</vt:lpstr>
      <vt:lpstr>Principe d’un modèle</vt:lpstr>
      <vt:lpstr>Deux catégories de dispositions</vt:lpstr>
      <vt:lpstr>Hiérarchisation du texte</vt:lpstr>
      <vt:lpstr>Modification d’une disposition</vt:lpstr>
      <vt:lpstr>Le nom de la direction</vt:lpstr>
      <vt:lpstr>Objets et contenus</vt:lpstr>
      <vt:lpstr>Objets et contenus</vt:lpstr>
      <vt:lpstr>utiliser les couleurs du nuancier</vt:lpstr>
      <vt:lpstr>UTILISATION DE L’image</vt:lpstr>
      <vt:lpstr>Miser sur l’infographie !</vt:lpstr>
      <vt:lpstr>Miser sur l’infographie !</vt:lpstr>
      <vt:lpstr>Utiliser cette mise en page pour vos messages clés</vt:lpstr>
      <vt:lpstr>Utiliser des images immersives</vt:lpstr>
      <vt:lpstr>Penser à la vidéo !</vt:lpstr>
      <vt:lpstr>Exemples de pictogrammes à utiliser</vt:lpstr>
      <vt:lpstr>Exemples d’encarts | langage visuel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Utilisation du modèle powerpoint</dc:title>
  <dc:creator>Gérald VIGOUROUX</dc:creator>
  <cp:lastModifiedBy>Gérald VIGOUROUX</cp:lastModifiedBy>
  <cp:revision>1</cp:revision>
  <dcterms:created xsi:type="dcterms:W3CDTF">2022-11-02T07:16:19Z</dcterms:created>
  <dcterms:modified xsi:type="dcterms:W3CDTF">2022-11-02T07:19:45Z</dcterms:modified>
</cp:coreProperties>
</file>